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125D-5A7C-41A8-8F1E-7F3DC5FC062B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1AFB7-3519-44E5-B6E7-567A545B91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45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839" y="3362717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6593" y="1715105"/>
            <a:ext cx="1092143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88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7612" y="0"/>
            <a:ext cx="9133730" cy="1233424"/>
          </a:xfrm>
        </p:spPr>
        <p:txBody>
          <a:bodyPr>
            <a:normAutofit/>
          </a:bodyPr>
          <a:lstStyle/>
          <a:p>
            <a:endParaRPr lang="en-US" altLang="zh-TW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57667" y="1352548"/>
            <a:ext cx="9134856" cy="4152901"/>
          </a:xfrm>
        </p:spPr>
        <p:txBody>
          <a:bodyPr/>
          <a:lstStyle/>
          <a:p>
            <a:r>
              <a:rPr lang="zh-TW" altLang="en-US" dirty="0"/>
              <a:t>打電腦、看電視、滑手機等，</a:t>
            </a:r>
            <a:r>
              <a:rPr lang="zh-TW" altLang="en-US" dirty="0" smtClean="0"/>
              <a:t>每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  <a:p>
            <a:pPr lvl="0"/>
            <a:r>
              <a:rPr lang="zh-TW" altLang="en-US" dirty="0" smtClean="0"/>
              <a:t>天</a:t>
            </a:r>
            <a:r>
              <a:rPr lang="zh-TW" altLang="en-US" dirty="0"/>
              <a:t>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pPr lvl="0"/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790" y="2165452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928" y="3072413"/>
            <a:ext cx="1158144" cy="71317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480" y="2580457"/>
            <a:ext cx="6430748" cy="274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942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1120" y="252476"/>
            <a:ext cx="9133730" cy="1233424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燈光充足、不閃爍</a:t>
            </a:r>
          </a:p>
          <a:p>
            <a:pPr lvl="0"/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19416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053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398" y="3043645"/>
            <a:ext cx="5949204" cy="2768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868517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PowerPoint 簡報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2022-10-03T03:05:52Z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