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A9E04-70F2-429B-B1DE-997FD33FA9FC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7169C3-A770-4EF9-A724-0FD65E928D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6570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搶救</a:t>
            </a:r>
            <a:r>
              <a:rPr lang="en-US" altLang="zh-TW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3C</a:t>
            </a:r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4060083" y="2439927"/>
            <a:ext cx="6916336" cy="1771600"/>
          </a:xfrm>
        </p:spPr>
        <p:txBody>
          <a:bodyPr/>
          <a:lstStyle/>
          <a:p>
            <a:pPr lvl="0"/>
            <a:r>
              <a:rPr lang="zh-TW" altLang="en-US" dirty="0"/>
              <a:t>護眼有一套</a:t>
            </a:r>
          </a:p>
        </p:txBody>
      </p:sp>
    </p:spTree>
    <p:extLst>
      <p:ext uri="{BB962C8B-B14F-4D97-AF65-F5344CB8AC3E}">
        <p14:creationId xmlns:p14="http://schemas.microsoft.com/office/powerpoint/2010/main" val="20747149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9698" y="252476"/>
            <a:ext cx="9133730" cy="1233424"/>
          </a:xfrm>
        </p:spPr>
        <p:txBody>
          <a:bodyPr/>
          <a:lstStyle/>
          <a:p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限時使用</a:t>
            </a:r>
            <a:r>
              <a:rPr lang="en-US" altLang="zh-TW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打電腦、看電視、滑手機等，每天使用少於</a:t>
            </a:r>
            <a:r>
              <a:rPr lang="en-US" altLang="zh-TW"/>
              <a:t>2</a:t>
            </a:r>
            <a:r>
              <a:rPr lang="zh-TW" altLang="en-US"/>
              <a:t>小時</a:t>
            </a:r>
          </a:p>
          <a:p>
            <a:pPr lvl="0"/>
            <a:r>
              <a:rPr lang="zh-TW" altLang="en-US"/>
              <a:t>使用</a:t>
            </a:r>
            <a:r>
              <a:rPr lang="en-US" altLang="zh-TW"/>
              <a:t>30</a:t>
            </a:r>
            <a:r>
              <a:rPr lang="zh-TW" altLang="en-US"/>
              <a:t>分鐘，休息</a:t>
            </a:r>
            <a:r>
              <a:rPr lang="en-US" altLang="zh-TW"/>
              <a:t>10</a:t>
            </a:r>
            <a:r>
              <a:rPr lang="zh-TW" altLang="en-US"/>
              <a:t>分鐘</a:t>
            </a:r>
          </a:p>
        </p:txBody>
      </p:sp>
    </p:spTree>
    <p:extLst>
      <p:ext uri="{BB962C8B-B14F-4D97-AF65-F5344CB8AC3E}">
        <p14:creationId xmlns:p14="http://schemas.microsoft.com/office/powerpoint/2010/main" val="31934679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1">
                    <a:lumMod val="40000"/>
                    <a:lumOff val="60000"/>
                  </a:schemeClr>
                </a:solidFill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dirty="0"/>
              <a:t>燈光充足、不閃爍</a:t>
            </a:r>
          </a:p>
          <a:p>
            <a:pPr lvl="0"/>
            <a:r>
              <a:rPr lang="zh-TW" altLang="en-US" dirty="0"/>
              <a:t>不關燈或在昏暗環境使用</a:t>
            </a:r>
            <a:r>
              <a:rPr lang="en-US" altLang="zh-TW" dirty="0"/>
              <a:t>3</a:t>
            </a:r>
            <a:r>
              <a:rPr lang="zh-TW" altLang="en-US" dirty="0"/>
              <a:t>Ｃ，對比變強很傷眼</a:t>
            </a:r>
          </a:p>
        </p:txBody>
      </p:sp>
    </p:spTree>
    <p:extLst>
      <p:ext uri="{BB962C8B-B14F-4D97-AF65-F5344CB8AC3E}">
        <p14:creationId xmlns:p14="http://schemas.microsoft.com/office/powerpoint/2010/main" val="17627996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多接觸大自然，多看遠方，可預防近視</a:t>
            </a:r>
          </a:p>
          <a:p>
            <a:pPr lvl="0"/>
            <a:r>
              <a:rPr lang="zh-TW" altLang="en-US"/>
              <a:t>每天戶外運動，最少</a:t>
            </a:r>
            <a:r>
              <a:rPr lang="en-US" altLang="zh-TW"/>
              <a:t>1</a:t>
            </a:r>
            <a:r>
              <a:rPr lang="zh-TW" altLang="en-US"/>
              <a:t>小時</a:t>
            </a:r>
          </a:p>
        </p:txBody>
      </p:sp>
    </p:spTree>
    <p:extLst>
      <p:ext uri="{BB962C8B-B14F-4D97-AF65-F5344CB8AC3E}">
        <p14:creationId xmlns:p14="http://schemas.microsoft.com/office/powerpoint/2010/main" val="31881406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2022-10-03T03:06:44Z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