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485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234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08263-820C-4AE9-A80C-6515BCF94D06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2476A-0795-4955-8D8E-0A5E0E2DA7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065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684895" y="177419"/>
            <a:ext cx="5913861" cy="1118093"/>
          </a:xfrm>
        </p:spPr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4885897" y="1295512"/>
            <a:ext cx="3313327" cy="907728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6165" y="2413605"/>
            <a:ext cx="2041991" cy="34866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8756" y="1392789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022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491" y="2901923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302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3577" y="2664199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9751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戶外活動不可少</a:t>
            </a:r>
            <a:endParaRPr lang="zh-TW" altLang="en-US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383" y="3432792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418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2022-10-03T03:04:34Z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