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2505" autoAdjust="0"/>
  </p:normalViewPr>
  <p:slideViewPr>
    <p:cSldViewPr snapToGrid="0">
      <p:cViewPr varScale="1">
        <p:scale>
          <a:sx n="68" d="100"/>
          <a:sy n="68" d="100"/>
        </p:scale>
        <p:origin x="618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83E-E0FF-4753-9395-A6B8A99F7911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4FA7-A1FF-4F3D-88BD-7D27B38490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29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6384335" cy="1049826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搶救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317967" y="1306287"/>
            <a:ext cx="3814353" cy="9144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41" y="2025323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1622" y="1123140"/>
            <a:ext cx="1465084" cy="902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029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限時使用</a:t>
            </a:r>
            <a:r>
              <a:rPr lang="en-US" altLang="zh-TW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83212" y="1485900"/>
            <a:ext cx="9580216" cy="1412045"/>
          </a:xfrm>
        </p:spPr>
        <p:txBody>
          <a:bodyPr/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001" y="367489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066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051" y="3706529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59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44038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881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2022-10-03T03:05:49Z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