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6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5E7CE-6919-407F-AF56-BC9AD41812FD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4A37-ED07-4714-9D0F-4A558F4DC6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6089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580404" y="165019"/>
            <a:ext cx="8239261" cy="1389460"/>
          </a:xfrm>
        </p:spPr>
        <p:txBody>
          <a:bodyPr/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搶救</a:t>
            </a:r>
            <a:r>
              <a:rPr lang="en-US" altLang="zh-TW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惡視力</a:t>
            </a:r>
            <a:endParaRPr lang="zh-TW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3903329" y="1860601"/>
            <a:ext cx="6916336" cy="953589"/>
          </a:xfrm>
        </p:spPr>
        <p:txBody>
          <a:bodyPr/>
          <a:lstStyle/>
          <a:p>
            <a:r>
              <a:rPr lang="zh-TW" altLang="en-US" dirty="0" smtClean="0"/>
              <a:t>護眼有一套</a:t>
            </a:r>
            <a:endParaRPr lang="zh-TW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7824" y="2337395"/>
            <a:ext cx="2041991" cy="3486624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6302" y="1111196"/>
            <a:ext cx="1991264" cy="1226199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4633" y="2560554"/>
            <a:ext cx="2096851" cy="3517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限時使用</a:t>
            </a:r>
            <a:r>
              <a:rPr lang="en-US" altLang="zh-TW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6699" y="2730137"/>
            <a:ext cx="8747603" cy="3722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25441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0240" y="2651760"/>
            <a:ext cx="7268855" cy="3840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02100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80308" y="0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7982" y="2521131"/>
            <a:ext cx="8398381" cy="4336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0877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2022-10-03T03:04:42Z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