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1" d="100"/>
          <a:sy n="71" d="100"/>
        </p:scale>
        <p:origin x="498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AEFE-2023-4014-B035-4314C2D85663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AA83-6E6D-497B-854E-CA6BF377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882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49768" y="418011"/>
            <a:ext cx="5705066" cy="1030552"/>
          </a:xfrm>
        </p:spPr>
        <p:txBody>
          <a:bodyPr/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388037" y="1814256"/>
            <a:ext cx="4247894" cy="839111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722" y="2839270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8322" y="1448563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445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11111E-6 L -2.08333E-7 0.00023 L 0.01185 0.01528 C 0.01328 0.01713 0.01458 0.01921 0.01602 0.02083 L 0.02253 0.02847 C 0.02461 0.03426 0.02461 0.03542 0.02786 0.04005 C 0.03099 0.04468 0.03203 0.04421 0.03646 0.04769 C 0.03789 0.04884 0.03919 0.05023 0.04076 0.05139 C 0.0418 0.05208 0.04284 0.05255 0.04375 0.05324 C 0.0457 0.0544 0.04753 0.05579 0.04922 0.05718 C 0.06276 0.06783 0.0418 0.05278 0.06003 0.06482 C 0.06471 0.06783 0.06914 0.07199 0.07396 0.07431 C 0.07865 0.07639 0.08737 0.08033 0.09219 0.08195 C 0.09492 0.08287 0.09779 0.0831 0.10065 0.0838 C 0.10326 0.08426 0.1056 0.08542 0.10807 0.08565 C 0.11745 0.08658 0.12682 0.08704 0.13607 0.0875 L 0.20573 0.08565 C 0.2082 0.08565 0.21081 0.08495 0.21315 0.0838 C 0.21497 0.08287 0.21914 0.07824 0.2207 0.07616 C 0.22292 0.07315 0.22513 0.07014 0.22708 0.06667 C 0.23138 0.05903 0.2306 0.05833 0.23359 0.05139 C 0.2349 0.04815 0.23646 0.04514 0.23789 0.0419 C 0.23932 0.0382 0.24063 0.03403 0.24219 0.03033 C 0.24766 0.0169 0.24596 0.02454 0.25065 0.00764 C 0.25195 0.00324 0.25273 -0.00139 0.25391 -0.00579 C 0.25911 -0.02569 0.25716 -0.01528 0.26146 -0.03426 C 0.2625 -0.03935 0.26341 -0.04467 0.26458 -0.04954 C 0.26589 -0.05486 0.26771 -0.05949 0.26888 -0.06481 C 0.27201 -0.07801 0.27253 -0.08518 0.27422 -0.09907 C 0.27461 -0.10532 0.27474 -0.1118 0.27539 -0.11805 C 0.27591 -0.12384 0.27708 -0.1294 0.27747 -0.13518 C 0.27852 -0.14907 0.27969 -0.17708 0.27969 -0.17685 C 0.27891 -0.20069 0.27904 -0.2243 0.27747 -0.24768 C 0.27695 -0.25694 0.27448 -0.26528 0.27318 -0.2743 C 0.26589 -0.3287 0.27969 -0.25046 0.26354 -0.33333 C 0.2625 -0.33912 0.2625 -0.34583 0.26042 -0.35046 L 0.24961 -0.37338 C 0.24518 -0.3831 0.2457 -0.38449 0.23893 -0.39051 C 0.23763 -0.39167 0.23607 -0.39167 0.23464 -0.39236 C 0.22253 -0.40671 0.23034 -0.39907 0.19818 -0.39421 C 0.19206 -0.39329 0.18607 -0.39074 0.17982 -0.38866 C 0.15964 -0.38102 0.15547 -0.3787 0.13607 -0.36574 C 0.11289 -0.35023 0.09779 -0.34097 0.07708 -0.3162 C 0.06771 -0.30486 0.05846 -0.29259 0.05039 -0.27801 C 0.02435 -0.23194 0.00625 -0.19676 -0.01068 -0.14282 C -0.01562 -0.12755 -0.02005 -0.11157 -0.02357 -0.09537 C -0.02852 -0.07338 -0.03437 -0.02824 -0.0375 -0.00579 C -0.03841 0.02245 -0.04023 0.06181 -0.0375 0.0875 C -0.03542 0.10718 -0.01432 0.16759 -0.00964 0.17708 C -0.00091 0.19514 0.00964 0.21019 0.02031 0.22477 C 0.05807 0.2757 0.08698 0.30255 0.13164 0.33704 C 0.20586 0.39421 0.23073 0.40579 0.31172 0.43796 C 0.34297 0.45046 0.37435 0.46273 0.40612 0.47037 C 0.46289 0.48426 0.51823 0.48472 0.57539 0.4875 C 0.67852 0.42639 0.62839 0.47037 0.59141 0.00579 C 0.5819 -0.11366 0.49844 -0.2456 0.45208 -0.30278 C 0.38177 -0.39028 0.21966 -0.53148 0.13607 -0.57338 C 0.07031 -0.60625 0.00182 -0.6162 -0.06536 -0.63796 C -0.0776 -0.6287 -0.08359 -0.62685 -0.09323 -0.60949 C -0.09805 -0.60092 -0.10208 -0.59097 -0.10612 -0.58102 C -0.12096 -0.54329 -0.12292 -0.53449 -0.13281 -0.49143 C -0.13984 -0.46111 -0.15325 -0.4 -0.15325 -0.39977 C -0.15325 -0.4 -0.16081 -0.32106 -0.16068 -0.3162 C -0.16042 -0.28426 -0.15964 -0.25231 -0.15638 -0.22106 C -0.15534 -0.21042 -0.15078 -0.20185 -0.14792 -0.19236 C -0.14128 -0.17153 -0.14193 -0.17199 -0.13073 -0.15625 C -0.12734 -0.15139 -0.12396 -0.14606 -0.12005 -0.14282 C -0.11523 -0.13912 -0.11003 -0.1375 -0.10495 -0.13518 C -0.08997 -0.12847 -0.09167 -0.12986 -0.07708 -0.12755 C -0.06823 -0.13009 -0.05924 -0.13148 -0.05039 -0.13518 C -0.04583 -0.13727 -0.04167 -0.1412 -0.0375 -0.14491 C -0.01979 -0.15995 -0.01979 -0.16342 -0.00104 -0.18866 C 0.00182 -0.19236 0.00495 -0.1956 0.00755 -0.2 C 0.01432 -0.2125 0.01133 -0.20602 0.01719 -0.21898 C 0.01602 -0.21967 0.01484 -0.22176 0.01393 -0.22106 C 0.00938 -0.21759 0.00586 -0.21018 0.00104 -0.20764 C -0.00247 -0.20579 -0.00625 -0.20393 -0.00964 -0.20185 C -0.02318 -0.19398 -0.0362 -0.18333 -0.04948 -0.17338 C -0.0612 -0.16435 -0.06107 -0.16528 -0.0707 -0.15046 C -0.07305 -0.14699 -0.07526 -0.14329 -0.07708 -0.13912 C -0.07891 -0.13565 -0.07995 -0.13148 -0.08138 -0.12755 C -0.08242 -0.125 -0.08359 -0.12268 -0.08477 -0.12014 C -0.08503 -0.11759 -0.08529 -0.11505 -0.08581 -0.1125 C -0.08607 -0.11042 -0.08659 -0.10856 -0.08685 -0.10671 C -0.08698 -0.10555 -0.08685 -0.10417 -0.08685 -0.10278 L -0.06745 -0.10671 L -0.00755 -0.0838 C 0.01797 -0.0743 0.05286 -0.06088 0.07813 -0.05347 C 0.14102 -0.03472 0.11992 -0.0419 0.19714 -0.01342 C 0.20677 -0.00972 0.21667 -0.00717 0.22604 -0.00185 C 0.23281 0.00185 0.23958 0.00602 0.24648 0.00949 C 0.25065 0.01158 0.25495 0.0132 0.25925 0.01528 C 0.26185 0.01644 0.26432 0.01783 0.2668 0.01898 C 0.26784 0.02037 0.27005 0.0206 0.27005 0.02292 C 0.27005 0.02477 0.26784 0.02454 0.2668 0.02477 C 0.26536 0.025 0.26393 0.02477 0.2625 0.02477 L 0.25065 0.02083 C 0.1905 0.02546 0.26667 0.01945 0.19388 0.02662 C 0.1793 0.02801 0.16458 0.03009 0.14987 0.03033 L -0.0332 0.03033 L -0.12747 0.02477 L -0.14036 0.01713 C -0.13464 0.01273 -0.12917 0.00741 -0.12318 0.0037 C -0.11979 0.00162 -0.11602 0.00185 -0.1125 -1.11111E-6 C -0.1099 -0.00139 -0.10755 -0.00393 -0.10495 -0.00579 C -0.10195 -0.00787 -0.09375 -0.01342 -0.08997 -0.01528 C -0.08724 -0.01667 -0.08138 -0.01898 -0.08138 -0.01875 C -0.07461 -0.02731 -0.07695 -0.02338 -0.07396 -0.0287 L -0.05586 -0.05139 C -0.05208 -0.05532 -0.04844 -0.05833 -0.04505 -0.06296 C -0.04401 -0.06435 -0.04388 -0.06713 -0.04284 -0.06852 C -0.04089 -0.07153 -0.03867 -0.07361 -0.03646 -0.07616 C -0.03542 -0.07755 -0.03424 -0.07847 -0.0332 -0.08009 C -0.02891 -0.08773 -0.03138 -0.08449 -0.02565 -0.08958 C -0.025 -0.09143 -0.02461 -0.09375 -0.02357 -0.09537 C -0.01706 -0.10532 -0.02005 -0.09699 -0.01393 -0.10486 C -0.01276 -0.10625 -0.01198 -0.10903 -0.01068 -0.11042 C 0.00352 -0.12755 0.00378 -0.12407 0.02148 -0.13727 C 0.02956 -0.14329 0.03815 -0.14861 0.04609 -0.15625 C 0.05 -0.15995 0.05365 -0.16435 0.05781 -0.16759 C 0.06589 -0.17454 0.07422 -0.18032 0.08255 -0.1868 C 0.08555 -0.18912 0.08893 -0.19143 0.09219 -0.19421 C 0.11354 -0.21342 0.0888 -0.19167 0.10807 -0.20764 C 0.11042 -0.20949 0.1125 -0.21157 0.11445 -0.21342 C 0.11693 -0.21528 0.11966 -0.2169 0.12214 -0.21898 C 0.13503 -0.23055 0.12383 -0.22407 0.13802 -0.23055 C 0.14036 -0.23241 0.14232 -0.23495 0.14466 -0.23611 C 0.14675 -0.2375 0.14909 -0.2368 0.15104 -0.23819 C 0.153 -0.23935 0.15456 -0.24213 0.15625 -0.24375 C 0.15768 -0.24514 0.15951 -0.24583 0.16068 -0.24768 C 0.16341 -0.25162 0.16823 -0.26088 0.16823 -0.26065 C 0.16849 -0.26342 0.16927 -0.26597 0.16927 -0.26852 C 0.16927 -0.27569 0.16771 -0.27755 0.16497 -0.28194 C 0.16328 -0.28472 0.16159 -0.2875 0.15964 -0.28958 C 0.14245 -0.30648 0.13125 -0.31528 0.1125 -0.32569 C 0.07943 -0.34444 0.06172 -0.35324 0.02682 -0.35995 C -0.00677 -0.36667 -0.07396 -0.37523 -0.07396 -0.375 C -0.10443 -0.37199 -0.13477 -0.37153 -0.16497 -0.36574 C -0.18893 -0.36111 -0.23242 -0.33935 -0.25495 -0.32384 C -0.27643 -0.30903 -0.30104 -0.2875 -0.31823 -0.25903 C -0.33268 -0.23518 -0.34687 -0.1956 -0.35469 -0.16389 C -0.35911 -0.14537 -0.36172 -0.12569 -0.36549 -0.10671 C -0.36745 -0.05602 -0.37487 -0.00486 -0.37187 0.0456 C -0.36615 0.14005 -0.34583 0.25162 -0.31719 0.33519 C -0.30625 0.3669 -0.29648 0.40255 -0.27969 0.42477 C -0.25 0.46366 -0.21393 0.48449 -0.18112 0.51412 L 0.10911 0.50857 C 0.1388 0.50602 0.18073 0.46968 0.20573 0.4456 C 0.24766 0.40509 0.26211 0.38634 0.29675 0.3294 C 0.31055 0.30695 0.32474 0.28495 0.33646 0.25903 C 0.3638 0.19884 0.37279 0.15556 0.39102 0.0875 C 0.39362 -0.00069 0.40143 -0.08889 0.39857 -0.17708 C 0.39753 -0.21088 0.3875 -0.24213 0.3793 -0.27245 C 0.36341 -0.33055 0.33594 -0.39074 0.30964 -0.43426 C 0.29323 -0.46134 0.27604 -0.4875 0.25716 -0.50856 C 0.20964 -0.5618 0.15742 -0.59491 0.10391 -0.62292 C 0.07526 -0.6375 0.04661 -0.65347 0.01719 -0.66065 C -0.05143 -0.67755 -0.1207 -0.68356 -0.18958 -0.69514 C -0.34779 -0.68935 -0.32331 -0.70717 -0.52279 -0.57153 C -0.5401 -0.55972 -0.56784 -0.48009 -0.57734 -0.45532 C -0.58346 -0.41921 -0.59388 -0.37292 -0.59128 -0.33333 C -0.58893 -0.29838 -0.58516 -0.26296 -0.57734 -0.23055 C -0.57305 -0.21273 -0.56562 -0.19583 -0.55599 -0.1868 C -0.51263 -0.14606 -0.46758 -0.11134 -0.42122 -0.0838 C -0.39674 -0.06944 -0.30482 -0.06319 -0.28281 -0.06088 C -0.16641 -0.06366 -0.18138 -0.05625 -0.03424 -0.10856 C -0.00833 -0.11782 0.01758 -0.12986 0.0418 -0.14861 C 0.07253 -0.17245 0.10026 -0.20694 0.12969 -0.23611 C 0.13711 -0.25532 0.14961 -0.2706 0.15208 -0.29329 C 0.1556 -0.32384 0.14245 -0.3463 0.12852 -0.35046 C 0.11992 -0.35301 0.11146 -0.35185 0.10273 -0.35231 C 0.08607 -0.35046 0.06914 -0.35069 0.05247 -0.34676 C 0.03008 -0.3412 0.00794 -0.33241 -0.01393 -0.32384 C -0.08047 -0.29792 -0.10352 -0.28542 -0.16927 -0.24583 C -0.19414 -0.23079 -0.22018 -0.2206 -0.24323 -0.19815 C -0.29167 -0.15092 -0.33607 -0.09143 -0.38268 -0.03819 C -0.38711 -0.02616 -0.40573 0.01343 -0.40182 0.03426 C -0.39714 0.05949 -0.38542 0.0787 -0.37708 0.10093 C -0.33945 0.0882 -0.30091 0.07986 -0.26354 0.06273 C -0.19245 0.03056 -0.06562 -0.10185 -0.02565 -0.14097 C -0.01575 -0.15069 0.00547 -0.17731 0.01484 -0.19815 C 0.01654 -0.20139 0.01719 -0.20579 0.01823 -0.20949 C 0.01315 -0.23194 0.01576 -0.22986 -0.01068 -0.20949 C -0.04154 -0.18588 -0.0707 -0.15625 -0.10065 -0.12963 C -0.11354 -0.10162 -0.13086 -0.0787 -0.13932 -0.04583 C -0.14531 -0.02199 -0.13672 0.00255 -0.12539 0.00949 C -0.12122 0.01204 -0.1168 0.01204 -0.1125 0.0132 C -0.09661 0.01204 -0.08021 0.0132 -0.06432 0.00949 C -0.0526 0.00671 -0.04115 0.00139 -0.02995 -0.00579 C 0.01719 -0.03611 0.06393 -0.06898 0.11042 -0.10278 C 0.11862 -0.10903 0.14023 -0.11458 0.13398 -0.12569 C 0.1263 -0.13935 0.1125 -0.1213 0.10169 -0.11805 C 0.08919 -0.11435 0.07669 -0.10995 0.06432 -0.10486 C 0.01771 -0.08542 -0.01732 -0.07037 -0.06107 -0.04005 C -0.06641 -0.03634 -0.07109 -0.02986 -0.07604 -0.02477 C -0.02982 0.00255 -0.0599 -0.01273 0.05352 -0.0838 C 0.23385 -0.19676 0.14492 -0.13102 0.32031 -0.28194 C 0.3207 -0.28449 0.32214 -0.28727 0.32148 -0.28958 C 0.3207 -0.2919 0.31862 -0.29167 0.31719 -0.29143 C 0.31211 -0.29097 0.30716 -0.28889 0.30208 -0.28773 C 0.27604 -0.2743 0.13385 -0.2 0.08685 -0.18102 C -0.0776 -0.11481 0.03307 -0.16065 -0.24427 -0.03611 C -0.21146 -0.0169 -0.23112 -0.02546 -0.15964 -0.05347 C -0.13724 -0.06204 -0.11549 -0.07569 -0.09323 -0.08565 C -0.06562 -0.09838 -0.03737 -0.1088 -0.00964 -0.12199 L 0.28503 -0.26667 C 0.32227 -0.28611 0.43867 -0.33773 0.49284 -0.40185 C 0.50208 -0.41296 0.50925 -0.4287 0.51745 -0.4419 C 0.41693 -0.53125 0.49688 -0.46412 0.20469 -0.34282 C 0.12773 -0.31088 0.05169 -0.27083 -0.02357 -0.2287 C -0.05729 -0.20972 -0.20872 -0.13009 -0.2668 -0.05532 C -0.28216 -0.03542 -0.29388 -0.00833 -0.30755 0.01528 C -0.30469 0.01898 -0.30247 0.02639 -0.29896 0.02662 C -0.26289 0.02917 -0.22279 0.00671 -0.18958 -0.01157 C -0.01016 -0.10995 0.09505 -0.16898 0.27422 -0.33333 C 0.31849 -0.37384 0.35573 -0.43495 0.39648 -0.48565 C 0.35859 -0.49537 0.39935 -0.4875 0.30755 -0.42106 C 0.2526 -0.38125 0.19701 -0.34491 0.14141 -0.30856 C 0.00599 -0.22014 -0.14727 -0.14722 -0.27214 -0.03611 C -0.29284 -0.01782 -0.31484 -0.00324 -0.33424 0.01898 C -0.35052 0.0375 -0.36354 0.06343 -0.37825 0.08565 C -0.37643 0.0875 -0.37487 0.0912 -0.37292 0.09144 C -0.3595 0.09283 -0.33906 0.07037 -0.33112 0.06273 C -0.27591 0.01019 -0.21992 -0.04028 -0.16602 -0.09722 C -0.12422 -0.14143 -0.08112 -0.18426 -0.04388 -0.24005 C 0.01732 -0.33171 0.05898 -0.39444 0.08893 -0.50671 C 0.09089 -0.51389 0.0918 -0.52199 0.09323 -0.52963 C 0.03398 -0.57477 0.07904 -0.55069 -0.04284 -0.48009 C -0.075 -0.46134 -0.10755 -0.44537 -0.13932 -0.42477 C -0.34023 -0.29421 -0.4332 -0.25717 -0.59023 -0.11042 C -0.61471 -0.08773 -0.64036 -0.0669 -0.66198 -0.03611 C -0.67982 -0.01088 -0.69206 0.02477 -0.70703 0.05509 C -0.68555 0.12778 -0.69193 0.13218 -0.61159 0.11991 C -0.48034 0.1 -0.35052 0.05509 -0.21966 0.02292 C -0.19141 0.00764 -0.16263 -0.0044 -0.13503 -0.02292 C -0.09219 -0.05162 0.00703 -0.12292 0.06003 -0.17708 C 0.08503 -0.20301 0.10911 -0.23171 0.13398 -0.25903 C 0.13607 -0.27153 0.13633 -0.26667 0.12318 -0.25717 L 0.02253 -0.18287 L -0.05898 -0.12384 C -0.19909 -0.01805 -0.23672 0.00278 -0.36107 0.13912 C -0.37448 0.1537 -0.38542 0.17454 -0.39766 0.19236 C -0.38854 0.23357 -0.3888 0.28565 -0.3707 0.3162 C -0.35768 0.3382 -0.33516 0.32732 -0.31719 0.32755 C -0.2668 0.32801 -0.21641 0.3213 -0.16602 0.31806 C -0.01562 0.26852 -0.03789 0.28426 0.17031 0.13148 C 0.19375 0.11412 0.21628 0.09005 0.23464 0.05903 C 0.26784 0.00278 0.29388 -0.06551 0.32357 -0.12755 C 0.3207 -0.15231 0.32539 -0.18472 0.31497 -0.20185 C 0.29023 -0.24305 0.25781 -0.26829 0.22604 -0.28958 C 0.19714 -0.3088 0.16589 -0.31805 0.13503 -0.32199 C -0.00013 -0.33912 -0.13568 -0.34236 -0.27109 -0.35231 C -0.5237 -0.29745 -0.48477 -0.34815 -0.68125 -0.17917 C -0.68464 -0.17616 -0.68346 -0.16643 -0.68451 -0.15995 C -0.64453 -0.11111 -0.60755 -0.05301 -0.56445 -0.01342 C -0.54062 0.0088 -0.51289 0.01482 -0.48646 0.02292 C -0.33424 0.06852 -0.33919 0.0632 -0.2207 0.06852 C -0.20039 0.06644 -0.04805 0.07755 0.01393 0.02847 C 0.02695 0.01829 0.03815 0.00185 0.05039 -0.01157 C 0.05065 -0.01967 0.05365 -0.02893 0.05143 -0.03611 C 0.04036 -0.0706 0.00286 -0.08657 -0.01289 -0.08958 C -0.07005 -0.10046 -0.12786 -0.10092 -0.18542 -0.10671 C -0.27057 -0.09421 -0.2582 -0.10671 -0.35352 -0.0287 C -0.35768 -0.02523 -0.35781 -0.01458 -0.36003 -0.00764 C -0.3375 0.04051 -0.31992 0.09792 -0.29245 0.13704 C -0.27292 0.16505 -0.247 0.17616 -0.22292 0.18843 C -0.14753 0.22708 -0.07174 0.26458 0.00534 0.28958 C 0.21888 0.35833 0.2638 0.34977 0.45638 0.3581 C 0.46823 0.35417 0.48646 0.36574 0.4918 0.34653 C 0.49635 0.33056 0.47904 0.31783 0.47031 0.30857 C 0.45755 0.29468 0.44323 0.2838 0.42852 0.27801 C 0.33724 0.24306 0.24557 0.21111 0.15326 0.18658 C -0.01953 0.14074 -0.19323 0.10671 -0.36641 0.06667 C -0.46302 0.04421 -0.42122 0.04884 -0.4918 0.0456 C -0.46146 0.06597 -0.43177 0.08889 -0.40065 0.10671 C -0.37161 0.12338 -0.34167 0.13634 -0.31172 0.14861 C -0.22591 0.1838 -0.13997 0.21898 -0.05352 0.24954 C 0.09414 0.30139 0.34922 0.35208 0.47031 0.38287 C 0.51302 0.39352 0.55521 0.41042 0.59779 0.42083 C 0.60456 0.42245 0.58516 0.41227 0.57852 0.40949 C 0.56328 0.40278 0.54805 0.39653 0.53255 0.39236 C 0.43125 0.36528 0.32995 0.33658 0.22826 0.3162 L -0.40065 0.19051 C -0.50807 0.17199 -0.53698 0.16435 -0.63841 0.15625 C -0.66589 0.15394 -0.74831 0.14861 -0.72096 0.15232 C -0.68893 0.15671 -0.65664 0.15556 -0.62448 0.1581 L -0.52279 0.16759 L -0.25286 0.18472 L 0.36862 0.23033 L 0.53893 0.24375 L 0.4543 0.2419 C -0.00833 0.19051 0.26471 0.23125 -0.33854 0.09908 L -0.5056 0.06273 C -0.57227 0.04861 -0.57643 0.05533 -0.39961 0.06273 C -0.15378 0.09445 -0.08099 0.10579 0.26888 0.1162 L 0.52396 0.12384 C 0.42708 0.11736 0.33021 0.11551 0.23359 0.10463 C 0.14154 0.09445 0.04974 0.07778 -0.0418 0.06088 C -0.32825 0.0081 -0.30182 0.01389 -0.46615 -0.0287 C -0.45013 -0.07083 -0.46172 -0.04676 -0.39766 -0.04768 L -0.00208 -0.04583 L 0.53359 -0.00393 C 0.61432 0.00417 0.61458 -0.00162 0.58503 0.02477 L 0.29362 0.01528 C 0.19531 0.0088 -0.27747 -0.04861 -0.32786 -0.05532 C -0.375 -0.06157 -0.42214 -0.06991 -0.46927 -0.07824 C -0.47357 -0.07893 -0.48646 -0.08217 -0.48216 -0.08194 L -0.03646 -0.05139 C 0.20378 -0.01782 0.17331 -0.02592 0.53997 0.07245 C 0.5599 0.07778 0.57852 0.09259 0.59779 0.10278 C 0.5901 0.13033 0.59427 0.12083 0.55612 0.11991 C 0.4224 0.11713 0.28893 0.10718 0.15521 0.10093 C 0.01432 0.08079 0.07565 0.09468 -0.10716 0.03426 C -0.10846 0.0338 -0.10924 0.03171 -0.11042 0.03033 C -0.07448 0.00394 -0.07422 0.00208 -0.01068 -0.01342 C 0.17878 -0.05949 0.23125 -0.04907 0.43398 -0.05532 C 0.48854 -0.05463 0.54336 -0.06065 0.59779 -0.05347 C 0.60182 -0.05278 0.59557 -0.03889 0.59245 -0.03426 C 0.58828 -0.02801 0.58281 -0.02546 0.57747 -0.02292 C 0.50573 0.01088 0.48659 0.02107 0.4168 0.02662 C 0.32292 0.03426 0.22891 0.03796 0.13503 0.04375 C -0.11445 0.01644 -0.02982 0.04236 -0.26888 -0.04768 C -0.27174 -0.04861 -0.27396 -0.05278 -0.27643 -0.05532 C -0.26354 -0.06412 -0.25156 -0.07893 -0.23789 -0.08194 C 0.05169 -0.14467 0.20039 -0.11528 0.52826 -0.11042 C 0.55143 -0.10231 0.575 -0.09653 0.59779 -0.08565 C 0.59922 -0.08518 0.59805 -0.0794 0.59675 -0.07824 C 0.59297 -0.07384 0.58841 -0.07176 0.58398 -0.0706 C 0.57292 -0.06736 0.56172 -0.06667 0.55065 -0.06481 C 0.41146 -0.06991 0.27188 -0.06481 0.13268 -0.08009 C -0.00508 -0.09514 -0.14219 -0.1294 -0.27969 -0.15625 C -0.29792 -0.15972 -0.33424 -0.17153 -0.33424 -0.1713 C -0.31862 -0.17523 -0.30299 -0.18055 -0.28711 -0.18287 C -0.20456 -0.19444 0.03398 -0.17731 0.03542 -0.17708 C 0.13268 -0.16204 0.2306 -0.15208 0.32786 -0.13148 C 0.39805 -0.11667 0.38997 -0.12523 0.4168 -0.09329 C 0.4056 -0.08009 0.4082 -0.08102 0.38789 -0.07824 C 0.35143 -0.07292 0.31497 -0.0706 0.27852 -0.06667 L -0.25924 -0.11435 C -0.27799 -0.1162 -0.33854 -0.13588 -0.36107 -0.14282 C -0.20365 -0.20787 -0.29141 -0.17824 0.04375 -0.15995 C 0.12266 -0.15579 0.20104 -0.13981 0.27969 -0.12963 L 0.46497 -0.0743 C 0.52044 -0.05671 0.50586 -0.0662 0.53997 -0.03426 C 0.53932 -0.02917 0.54063 -0.02106 0.53789 -0.01898 C 0.4349 0.05093 0.44154 0.03843 0.34076 0.05324 C 0.25404 0.04884 -0.07526 0.05556 -0.24531 0.00764 C -0.28281 -0.00301 -0.31966 -0.01898 -0.3569 -0.03241 C -0.36042 -0.03565 -0.36602 -0.03542 -0.36745 -0.0419 C -0.36862 -0.04699 -0.36497 -0.05324 -0.36211 -0.05532 C -0.34089 -0.07014 -0.31927 -0.08426 -0.29674 -0.09143 C -0.25 -0.10648 -0.20273 -0.11805 -0.15534 -0.12199 C -0.02018 -0.13333 0.11536 -0.13217 0.25065 -0.13727 C 0.28841 -0.13102 0.3194 -0.13102 0.35469 -0.1125 C 0.35677 -0.11134 0.3582 -0.10741 0.36003 -0.10486 C 0.31836 -0.05555 0.34128 -0.07963 0.23359 -0.04583 C 0.21029 -0.03842 0.18646 -0.03542 0.16289 -0.03426 C 0.04753 -0.02847 -0.06784 -0.02801 -0.1832 -0.02477 C -0.28229 -0.03403 -0.2625 -0.02708 -0.37187 -0.06296 C -0.37695 -0.06458 -0.38177 -0.06921 -0.38685 -0.07245 C -0.36549 -0.11042 -0.37253 -0.10116 -0.31068 -0.11435 C -0.08164 -0.16342 -0.00182 -0.15116 0.23789 -0.1544 L 0.32253 -0.15231 C 0.40755 -0.14167 0.3901 -0.15347 0.42747 -0.12384 C 0.41315 -0.1125 0.39961 -0.09792 0.38464 -0.08958 C 0.37083 -0.08194 0.35625 -0.07755 0.3418 -0.07616 C 0.23216 -0.06551 0.12253 -0.06088 0.01289 -0.05347 L -0.18958 -0.06296 C -0.22083 -0.06528 -0.25182 -0.0713 -0.28281 -0.07616 C -0.42487 -0.09861 -0.37852 -0.08727 -0.47148 -0.11435 C -0.42292 -0.15741 -0.44714 -0.13773 -0.32031 -0.13333 C -0.15169 -0.12755 0.0168 -0.10926 0.18542 -0.09722 L 0.25612 -0.07616 C 0.27357 -0.07083 0.29271 -0.07361 0.30859 -0.05903 C 0.3138 -0.05417 0.29935 -0.04444 0.29362 -0.0419 C 0.28177 -0.03657 0.26927 -0.03704 0.25716 -0.03611 C 0.22604 -0.03403 0.19505 -0.0338 0.16393 -0.03241 L -0.13073 -0.06296 C -0.1487 -0.06505 -0.16641 -0.07106 -0.18424 -0.0743 C -0.20352 -0.07801 -0.22292 -0.08055 -0.24219 -0.0838 C -0.23893 -0.08518 -0.23581 -0.0868 -0.23255 -0.08773 C -0.20195 -0.09676 -0.16901 -0.09491 -0.13932 -0.09722 L 0.16706 -0.09537 C 0.23568 -0.09213 0.24583 -0.08704 0.29245 -0.0706 C 0.28789 -0.06736 0.28346 -0.06296 0.27852 -0.06088 C 0.27044 -0.05787 0.26224 -0.05579 0.25391 -0.05532 C 0.19453 -0.05185 0.13542 -0.05139 0.07604 -0.04954 L -0.31289 -0.07616 C -0.33581 -0.07824 -0.35859 -0.08264 -0.38138 -0.08773 C -0.4013 -0.09213 -0.4207 -0.09907 -0.44036 -0.10486 C -0.37187 -0.14421 -0.39245 -0.13773 -0.27969 -0.14491 C -0.16966 -0.15162 -0.05977 -0.15116 0.05039 -0.1544 L 0.39219 -0.13148 C 0.39401 -0.13125 0.39245 -0.12407 0.39102 -0.12199 C 0.38711 -0.11574 0.38229 -0.11018 0.37708 -0.10856 C 0.30313 -0.08542 0.22904 -0.06227 0.1543 -0.04768 C 0.10911 -0.03889 0.06341 -0.0412 0.01823 -0.03819 C -0.39648 -0.04143 -0.40182 -0.01597 -0.77018 -0.09907 C -0.77357 -0.09977 -0.7681 -0.1125 -0.76484 -0.11435 C -0.71914 -0.14143 -0.65208 -0.16273 -0.60417 -0.16574 C -0.47617 -0.17407 -0.34805 -0.17454 -0.21966 -0.17917 L 0.47891 -0.11435 C 0.51992 -0.10972 0.53372 -0.09838 0.56458 -0.07824 C 0.54115 -0.04167 0.54622 -0.04583 0.49076 -0.0287 C 0.30872 0.02801 0.16849 0.00556 -0.02891 0.00764 C -0.06055 0.00347 -0.4901 -0.04514 -0.63841 -0.08009 C -0.71393 -0.09792 -0.78919 -0.1206 -0.86445 -0.14097 C -0.85443 -0.26204 -0.86849 -0.20856 -0.7349 -0.21342 C -0.61745 -0.21759 -0.49987 -0.21088 -0.38268 -0.20949 L -0.08138 -0.1868 C 0.15052 -0.16342 0.17461 -0.15463 0.38672 -0.11435 C 0.38958 -0.1118 0.39375 -0.11157 0.39531 -0.10671 C 0.39622 -0.10393 0.39284 -0.10185 0.39102 -0.10092 C 0.37474 -0.09282 0.35859 -0.08241 0.3418 -0.08009 C 0.27122 -0.07037 0.20039 -0.06991 0.12969 -0.06481 L 0.01927 -0.06667 C -0.10924 -0.07893 -0.27461 -0.10301 -0.40404 -0.13912 C -0.44505 -0.15046 -0.48529 -0.16944 -0.52591 -0.18472 C -0.51771 -0.19236 -0.51029 -0.20347 -0.5013 -0.20764 C -0.43737 -0.2375 -0.38099 -0.25185 -0.31602 -0.26088 C 0.05039 -0.31273 -0.06667 -0.30301 0.22396 -0.30856 C 0.22943 -0.30833 0.41849 -0.32338 0.23568 -0.23611 C 0.04375 -0.14467 -0.03932 -0.15347 -0.23138 -0.13518 C -0.30495 -0.13727 -0.37865 -0.13542 -0.45208 -0.14097 C -0.50573 -0.14491 -0.55924 -0.15555 -0.61276 -0.16389 C -0.62096 -0.16505 -0.62917 -0.16736 -0.63737 -0.16944 C -0.6388 -0.16991 -0.6431 -0.17153 -0.64167 -0.17153 L 0.13802 -0.16759 L 0.31719 -0.14676 C 0.31836 -0.14653 0.32161 -0.14375 0.32031 -0.14282 C 0.24779 -0.09514 0.19648 -0.09305 0.10911 -0.08194 C 0.06784 -0.07662 0.02643 -0.0794 -0.0151 -0.07824 C -0.0487 -0.07893 -0.50156 -0.06111 -0.67487 -0.1125 C -0.67956 -0.11389 -0.6668 -0.12245 -0.66198 -0.12384 C -0.62331 -0.13472 -0.58437 -0.14467 -0.54518 -0.14861 C -0.46758 -0.15625 -0.38958 -0.15486 -0.31172 -0.1581 C -0.03229 -0.15393 0.19453 -0.16921 0.46393 -0.11435 C 0.49922 -0.10717 0.5332 -0.08634 0.56784 -0.07245 C 0.56823 -0.06667 0.57148 -0.0588 0.56888 -0.05532 C 0.54258 -0.01967 0.48151 0.0257 0.45104 0.03426 C 0.31667 0.07176 0.18177 0.10764 0.04609 0.1257 C -0.15495 0.15232 -0.3569 0.1537 -0.55807 0.16759 L -0.86445 0.15046 C -0.88034 0.1463 -0.84284 0.10185 -0.82695 0.09699 C -0.71016 0.0625 -0.59154 0.05093 -0.47357 0.03426 C -0.17227 -0.00856 0.1263 -0.02616 0.42852 -0.04954 C 0.48503 -0.04884 0.54245 -0.06713 0.59779 -0.04768 C 0.60833 -0.04398 0.60677 0.00278 0.59675 0.00949 C 0.52396 0.0581 0.44675 0.08681 0.36966 0.10463 C 0.15039 0.15533 -0.072 0.15579 -0.29245 0.16366 C -0.48281 0.1581 -0.67331 0.1632 -0.86341 0.14653 C -0.86953 0.14607 -0.86484 0.125 -0.86445 0.11435 C -0.86302 0.05509 -0.88477 -0.02731 -0.85807 -0.06296 C -0.81471 -0.12083 -0.75143 -0.10069 -0.6974 -0.10856 C -0.5819 -0.12546 -0.46615 -0.13055 -0.35052 -0.13727 C -0.12005 -0.15046 0.10938 -0.15463 0.33958 -0.15995 C 0.42565 -0.14097 0.51615 -0.15463 0.59779 -0.10278 C 0.61563 -0.09167 0.59857 -0.0243 0.58281 -0.00579 C 0.53854 0.04653 0.48477 0.07107 0.43281 0.09144 C 0.32839 0.13218 0.22214 0.15833 0.11576 0.17708 C -0.20716 0.23426 -0.39987 0.22408 -0.72201 0.22847 C -0.76953 0.21528 -0.81745 0.20625 -0.86445 0.18843 C -0.86836 0.18704 -0.85768 0.18056 -0.85378 0.17894 C -0.78971 0.15208 -0.72617 0.11852 -0.66094 0.10278 C -0.52552 0.07014 -0.38932 0.05023 -0.25286 0.03426 C 0.03047 0.00093 0.88138 -0.07546 0.59779 -0.04583 L 0.57969 -0.04375 C 0.42969 0.02847 0.45326 0.02384 0.21107 0.05903 C -0.13763 0.10972 -0.31927 0.09745 -0.67266 0.09908 C -0.73659 0.08195 -0.81094 0.11204 -0.86445 0.04769 C -0.89206 0.01435 -0.80495 -0.00856 -0.7724 -0.02106 C -0.68698 -0.05393 -0.59974 -0.06898 -0.51302 -0.08773 C -0.30469 -0.13241 -0.02448 -0.13125 0.15859 -0.14097 L 0.35352 -0.09537 C 0.35469 -0.09491 0.35521 -0.09143 0.35469 -0.08958 C 0.35 -0.0743 0.3457 -0.05787 0.33854 -0.04583 C 0.32331 -0.01991 0.30677 0.00463 0.28815 0.02292 C 0.2599 0.0507 0.23034 0.07593 0.19922 0.09144 C 0.05846 0.16181 -0.075 0.13611 -0.22292 0.13912 C -0.41758 0.09607 -0.36393 0.12384 -0.50339 0.05324 C -0.50469 0.05278 -0.5056 0.0507 -0.50664 0.04954 C -0.45325 0.02222 -0.40104 -0.01551 -0.34609 -0.03241 C -0.16315 -0.08842 0.08346 -0.14421 0.28503 -0.16204 C 0.38529 -0.17083 0.48568 -0.17454 0.58607 -0.18102 C 0.59271 -0.17893 0.60938 -0.17801 0.58815 -0.16759 C 0.50885 -0.1287 0.42982 -0.08657 0.34922 -0.05532 C 0.23815 -0.01227 0.12617 0.02292 0.01393 0.05509 C -0.23307 0.12639 -0.43685 0.16968 -0.68346 0.20949 C -0.72227 0.21574 -0.76133 0.21713 -0.80026 0.22083 C -0.7806 0.2081 -0.76133 0.19352 -0.74128 0.18287 C -0.67526 0.14722 -0.4862 0.06134 -0.38789 -0.00949 C -0.34766 -0.03842 -0.3082 -0.0706 -0.26888 -0.10278 C -0.23385 -0.13171 -0.2401 -0.12176 -0.22708 -0.14491 C -0.22643 -0.14282 -0.22604 -0.14051 -0.225 -0.13912 C -0.22409 -0.13773 -0.22292 -0.1375 -0.22174 -0.13727 C -0.21615 -0.13611 -0.21042 -0.13588 -0.20469 -0.13518 C -0.19049 -0.13356 -0.17695 -0.13148 -0.16289 -0.12755 C -0.12682 -0.11805 -0.1069 -0.11042 -0.0707 -0.09537 C -0.05339 -0.08796 0.01914 -0.05694 0.03425 -0.0419 L 0.06094 -0.01528 C 0.0625 -0.00949 0.06536 -0.0044 0.06536 0.00185 C 0.06536 0.00648 0.06328 0.01111 0.06094 0.0132 C 0.04023 0.03357 0.01927 0.05533 -0.00325 0.06852 C -0.07656 0.11134 -0.15039 0.15417 -0.22604 0.18102 C -0.43099 0.25324 -0.84414 0.36574 -0.84414 0.36597 C -0.88177 0.41134 -0.86654 0.3875 -0.81419 0.36366 C -0.6418 0.28565 -0.47044 0.20116 -0.29674 0.13333 C -0.13138 0.06875 0.02656 0.00023 0.19388 -0.0419 C 0.23216 -0.05162 0.27109 -0.05208 0.30964 -0.05717 C 0.30859 -0.05208 0.30859 -0.04583 0.30638 -0.0419 C 0.29271 -0.01759 0.25768 0.01296 0.24427 0.02292 C 0.17904 0.0706 0.19063 0.06019 0.12435 0.06667 C 0.16211 0.05625 0.10365 0.07454 0.16602 0.04005 C 0.19635 0.02315 0.22747 0.01065 0.2582 -0.00393 C 0.26393 -0.00648 0.27539 -0.01157 0.27539 -0.01134 C 0.25208 0.0213 0.25391 0.02199 0.22396 0.04769 C 0.2138 0.05625 0.20313 0.06273 0.19284 0.07037 C 0.19141 0.07153 0.18997 0.07292 0.18854 0.07431 C 0.18815 0.07176 0.18815 0.06898 0.1875 0.06667 C 0.1849 0.0588 0.18047 0.05857 0.17565 0.05718 C 0.17292 0.05625 0.16992 0.05579 0.16706 0.05509 C 0.16289 0.05255 0.15872 0.04954 0.1543 0.04769 C 0.12461 0.03403 0.13216 0.03426 0.11992 0.0342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-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3817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pPr lvl="0"/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614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389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</a:t>
            </a:r>
            <a:r>
              <a:rPr lang="zh-TW" altLang="en-US" sz="2800" dirty="0"/>
              <a:t>關燈</a:t>
            </a:r>
            <a:r>
              <a:rPr lang="zh-TW" altLang="en-US" dirty="0"/>
              <a:t>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567" y="3880095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946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133906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677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-0.00371 L -0.00312 -0.00348 L 0.01836 0.00208 C 0.02109 0.00277 0.02396 0.0037 0.02682 0.00393 C 0.03581 0.00486 0.04479 0.00532 0.05365 0.00578 L 0.11263 0.00393 C 0.1168 0.0037 0.13542 -0.00139 0.13724 -0.00185 C 0.13971 -0.00232 0.14232 -0.00255 0.14453 -0.00371 L 0.15221 -0.00741 C 0.1582 -0.01042 0.1655 -0.01343 0.17148 -0.01505 C 0.18268 -0.01829 0.18815 -0.01574 0.20039 -0.02454 C 0.21354 -0.03403 0.20729 -0.03125 0.21862 -0.03426 C 0.21966 -0.03473 0.22813 -0.03912 0.23047 -0.03982 C 0.23294 -0.04074 0.23542 -0.04121 0.23789 -0.04167 C 0.2401 -0.04306 0.24219 -0.04445 0.2444 -0.0456 C 0.24583 -0.0463 0.24727 -0.04653 0.2487 -0.04746 C 0.24987 -0.04838 0.25065 -0.05023 0.25182 -0.05139 C 0.25456 -0.05371 0.25898 -0.0544 0.26146 -0.0551 C 0.27109 -0.06088 0.25599 -0.05162 0.27005 -0.06088 C 0.27227 -0.06227 0.27448 -0.06273 0.27656 -0.06459 C 0.28008 -0.06783 0.28359 -0.0713 0.28724 -0.07408 C 0.28971 -0.07616 0.29232 -0.07755 0.29466 -0.07986 C 0.29701 -0.08195 0.29896 -0.08519 0.30117 -0.0875 C 0.30326 -0.08959 0.3056 -0.09098 0.30755 -0.09329 C 0.30951 -0.09537 0.31094 -0.09861 0.31289 -0.10093 C 0.31784 -0.10625 0.32279 -0.11158 0.328 -0.11598 C 0.33008 -0.11806 0.33242 -0.11945 0.33438 -0.12176 C 0.33672 -0.12454 0.33854 -0.12824 0.34076 -0.13125 C 0.34284 -0.13403 0.34518 -0.13611 0.34727 -0.13889 C 0.34883 -0.14121 0.34987 -0.14422 0.35156 -0.14653 C 0.35352 -0.14931 0.35586 -0.15139 0.35794 -0.15417 C 0.35951 -0.15648 0.36068 -0.15949 0.36224 -0.16181 C 0.36393 -0.16459 0.36602 -0.16644 0.36758 -0.16945 C 0.3776 -0.18727 0.36367 -0.1676 0.37513 -0.18264 C 0.38151 -0.2 0.37148 -0.17477 0.38151 -0.19422 C 0.38385 -0.19885 0.38581 -0.2044 0.38789 -0.20949 L 0.39115 -0.21713 L 0.3944 -0.22454 C 0.39466 -0.22662 0.39492 -0.22848 0.39544 -0.23033 C 0.40352 -0.25926 0.39453 -0.22361 0.40078 -0.24746 C 0.40625 -0.26875 0.40273 -0.25903 0.40833 -0.27223 C 0.40977 -0.27986 0.41172 -0.28727 0.41263 -0.29514 C 0.41328 -0.30139 0.41354 -0.3081 0.41471 -0.31412 C 0.41628 -0.32246 0.4155 -0.31806 0.4168 -0.32755 C 0.41901 -0.35741 0.41862 -0.34537 0.4168 -0.39422 C 0.41654 -0.40324 0.41367 -0.41273 0.41263 -0.42084 C 0.41224 -0.42338 0.41211 -0.42616 0.41146 -0.42848 C 0.41094 -0.43056 0.41003 -0.43218 0.40938 -0.43426 C 0.40781 -0.43912 0.4069 -0.44468 0.40508 -0.44954 C 0.4043 -0.45139 0.40352 -0.45324 0.403 -0.4551 C 0.39792 -0.4706 0.40469 -0.45579 0.39323 -0.47616 C 0.39154 -0.47917 0.38997 -0.48287 0.38789 -0.48565 C 0.37682 -0.50047 0.39349 -0.47894 0.37292 -0.50093 C 0.37109 -0.50278 0.3694 -0.5051 0.36758 -0.50648 C 0.36484 -0.5088 0.36185 -0.51019 0.35898 -0.51227 C 0.34635 -0.52199 0.35938 -0.51505 0.34401 -0.52176 L 0.33971 -0.52361 C 0.33333 -0.52315 0.32682 -0.52292 0.32044 -0.52176 C 0.31862 -0.52153 0.3168 -0.52107 0.3151 -0.51991 C 0.30846 -0.51528 0.30234 -0.50926 0.29583 -0.50463 C 0.2905 -0.50093 0.28503 -0.49746 0.27969 -0.49329 C 0.27669 -0.49098 0.22917 -0.45255 0.21966 -0.44375 C 0.16979 -0.39723 0.21719 -0.44283 0.18542 -0.40949 C 0.18164 -0.40533 0.17747 -0.40232 0.1737 -0.39792 C 0.17135 -0.39537 0.16927 -0.3919 0.16719 -0.38843 C 0.16393 -0.38287 0.15755 -0.3713 0.15755 -0.37107 C 0.15716 -0.36875 0.15716 -0.36621 0.15651 -0.36366 C 0.1556 -0.36019 0.1526 -0.35232 0.15117 -0.34838 C 0.14779 -0.31852 0.14948 -0.33773 0.15117 -0.27408 C 0.15143 -0.26088 0.1526 -0.24908 0.15443 -0.23611 C 0.15534 -0.22894 0.15664 -0.22223 0.15755 -0.21505 C 0.15833 -0.20949 0.16081 -0.18519 0.16185 -0.17894 C 0.16302 -0.17246 0.16497 -0.16644 0.16615 -0.15996 C 0.16628 -0.15903 0.17331 -0.11343 0.17578 -0.10278 C 0.17734 -0.0963 0.17969 -0.09028 0.18112 -0.08357 C 0.18255 -0.07755 0.18307 -0.07084 0.18438 -0.06459 C 0.18555 -0.05926 0.18711 -0.0544 0.18867 -0.04931 C 0.19115 -0.04121 0.19323 -0.0338 0.19609 -0.02662 C 0.19714 -0.02385 0.19805 -0.02107 0.19935 -0.01898 C 0.20026 -0.01736 0.20156 -0.01644 0.2026 -0.01505 C 0.21042 -0.01574 0.21836 -0.01598 0.22617 -0.0169 C 0.2276 -0.01713 0.22904 -0.01829 0.23047 -0.01898 C 0.23229 -0.01968 0.23802 -0.0213 0.2401 -0.02269 C 0.24258 -0.02431 0.24505 -0.02685 0.24753 -0.02848 C 0.2543 -0.03287 0.25859 -0.03403 0.26471 -0.03982 C 0.2694 -0.04422 0.27787 -0.05486 0.2819 -0.06088 C 0.28451 -0.06505 0.28685 -0.06991 0.28932 -0.07408 C 0.29245 -0.0794 0.29596 -0.08403 0.29896 -0.08935 C 0.30599 -0.10185 0.31888 -0.12963 0.32253 -0.14283 C 0.32435 -0.14908 0.32604 -0.15556 0.328 -0.16181 C 0.32969 -0.1676 0.33164 -0.17315 0.33333 -0.17894 C 0.33607 -0.18866 0.33672 -0.19375 0.33867 -0.20371 C 0.33932 -0.21297 0.33958 -0.21968 0.34076 -0.22848 C 0.3418 -0.23565 0.34219 -0.23426 0.34401 -0.2419 C 0.3444 -0.24375 0.34466 -0.2456 0.34505 -0.24746 C 0.34544 -0.25139 0.3457 -0.2551 0.34609 -0.25903 C 0.34648 -0.26158 0.34727 -0.26389 0.34727 -0.26667 C 0.34727 -0.32639 0.34805 -0.28588 0.34505 -0.30648 C 0.34466 -0.30973 0.34453 -0.31297 0.34401 -0.31598 C 0.34349 -0.31875 0.34284 -0.32153 0.3418 -0.32361 C 0.33932 -0.32894 0.32747 -0.34931 0.3237 -0.35417 C 0.3207 -0.35787 0.31732 -0.36088 0.31406 -0.36366 C 0.30938 -0.36783 0.30495 -0.37246 0.30013 -0.37523 C 0.2888 -0.38125 0.27747 -0.38797 0.26576 -0.39028 C 0.23932 -0.3956 0.25287 -0.3926 0.22513 -0.4 C 0.20443 -0.39931 0.18359 -0.39954 0.16289 -0.39792 C 0.15964 -0.39769 0.15638 -0.3963 0.15326 -0.39422 C 0.14961 -0.39167 0.14258 -0.38473 0.14258 -0.38449 C 0.14193 -0.38287 0.14115 -0.38079 0.1405 -0.37894 C 0.13945 -0.37639 0.13815 -0.37408 0.13724 -0.3713 C 0.13503 -0.36435 0.1349 -0.35996 0.13398 -0.35232 C 0.13438 -0.31991 0.13425 -0.2875 0.13503 -0.2551 C 0.13581 -0.22755 0.14596 -0.15672 0.14688 -0.14653 C 0.15026 -0.10996 0.15091 -0.09375 0.15755 -0.05903 C 0.16172 -0.03704 0.16615 -0.01528 0.17148 0.00578 C 0.17474 0.01875 0.17839 0.03449 0.18333 0.04583 C 0.18477 0.04907 0.18698 0.05069 0.18867 0.05347 C 0.18984 0.05532 0.19063 0.05764 0.19193 0.05926 C 0.19492 0.06296 0.19701 0.06342 0.20039 0.06481 C 0.21146 0.05324 0.19974 0.06527 0.21224 0.05347 C 0.2155 0.05046 0.21901 0.04791 0.22188 0.04398 C 0.22826 0.03518 0.23412 0.025 0.2401 0.01527 C 0.24688 0.00463 0.25703 -0.01111 0.26263 -0.02454 C 0.27943 -0.06574 0.27943 -0.06806 0.2905 -0.10463 C 0.29154 -0.11227 0.29284 -0.11968 0.29362 -0.12755 C 0.29596 -0.15116 0.29453 -0.18357 0.2905 -0.20371 C 0.28828 -0.21435 0.278 -0.22523 0.27227 -0.23033 C 0.26979 -0.23264 0.26732 -0.23496 0.26471 -0.23611 C 0.25729 -0.23935 0.24219 -0.24375 0.24219 -0.24352 C 0.21654 -0.23935 0.19037 -0.23935 0.1651 -0.23033 C 0.15104 -0.22523 0.13828 -0.2125 0.12539 -0.20185 C 0.11406 -0.19213 0.103 -0.18125 0.09219 -0.16945 C 0.0668 -0.14167 0.0543 -0.1294 0.03867 -0.08565 C 0.03255 -0.06829 0.02865 -0.04885 0.0237 -0.03033 C 0.01484 0.04027 0.01133 0.04514 0.02148 0.13727 C 0.02357 0.15532 0.03034 0.17083 0.03542 0.1868 C 0.05247 0.24027 0.05781 0.25694 0.08477 0.29537 C 0.11016 0.33171 0.13346 0.35509 0.16406 0.37546 C 0.18008 0.38611 0.19648 0.39629 0.21328 0.40208 C 0.23815 0.41065 0.28893 0.41065 0.31406 0.41157 C 0.36003 0.40069 0.36016 0.40694 0.40078 0.37546 C 0.4194 0.36111 0.43372 0.34745 0.44583 0.31828 C 0.45 0.30787 0.45221 0.29537 0.45547 0.28402 C 0.46042 0.2368 0.46224 0.23634 0.45326 0.17152 C 0.45195 0.16227 0.43346 0.12129 0.43073 0.11643 C 0.42227 0.10046 0.40677 0.08009 0.39544 0.07245 C 0.37721 0.06018 0.35898 0.04583 0.33971 0.04213 L 0.30977 0.03634 C 0.27305 0.04051 0.24662 0.03472 0.21432 0.05926 C 0.18945 0.07801 0.16172 0.11643 0.14362 0.14861 C 0.1362 0.16203 0.12813 0.17453 0.12109 0.18865 C 0.1138 0.2037 0.10742 0.22014 0.10078 0.23634 C 0.08698 0.2699 0.07214 0.31065 0.06654 0.35069 C 0.06224 0.38102 0.06406 0.36574 0.0612 0.39629 C 0.06224 0.41041 0.06159 0.425 0.06432 0.43819 C 0.06497 0.44143 0.06797 0.44074 0.06979 0.44027 C 0.07448 0.43865 0.07904 0.43518 0.08359 0.43264 C 0.09818 0.41597 0.12279 0.38865 0.1319 0.37361 C 0.13828 0.36273 0.14518 0.35277 0.15117 0.3412 C 0.15703 0.32986 0.16224 0.31759 0.16719 0.30486 C 0.17747 0.27916 0.18815 0.24652 0.19505 0.21736 C 0.19779 0.20555 0.19935 0.19328 0.20156 0.18102 C 0.2043 0.14444 0.20534 0.14444 0.20156 0.0993 C 0.20117 0.0956 0.19714 0.08634 0.19505 0.08402 C 0.19414 0.08287 0.19297 0.08264 0.19193 0.08194 C 0.17721 0.08449 0.16224 0.08402 0.14792 0.08958 C 0.12995 0.09676 0.11276 0.10902 0.09544 0.12014 C 0.06263 0.14097 0.0681 0.13518 0.03763 0.16389 C 0.02656 0.1743 0.0112 0.18819 0.00221 0.20578 C -0.00078 0.2118 -0.00625 0.23194 -0.00846 0.24027 C -0.00807 0.25092 -0.00872 0.26203 -0.00742 0.27245 C -0.00716 0.27477 -0.00521 0.275 -0.00417 0.27639 C 0.00417 0.28889 -0.00794 0.28032 0.01406 0.28588 C 0.01927 0.28449 0.06211 0.27338 0.07083 0.2669 C 0.09688 0.24722 0.11758 0.22569 0.13932 0.19629 C 0.15078 0.18102 0.1638 0.1618 0.17253 0.1412 C 0.17773 0.12916 0.17904 0.11504 0.18112 0.10115 C 0.1819 0.08703 0.1832 0.07685 0.18112 0.06296 C 0.17891 0.04745 0.17487 0.03611 0.16836 0.025 C 0.16328 0.01643 0.1582 0.0081 0.15221 0.00208 C 0.13372 -0.01667 0.10768 -0.03264 0.08685 -0.03982 C 0.07669 -0.04352 0.06602 -0.04422 0.05586 -0.0456 C 0.04505 -0.04676 0.03438 -0.04676 0.0237 -0.04746 C 0.01146 -0.0463 -0.00078 -0.04792 -0.01276 -0.04375 C -0.02292 -0.04005 -0.03216 -0.03125 -0.04167 -0.02454 C -0.0599 -0.01204 -0.08685 0.00625 -0.10378 0.02685 C -0.12109 0.04768 -0.12565 0.05995 -0.13815 0.08588 C -0.14492 0.11597 -0.14792 0.12592 -0.15208 0.15625 C -0.15312 0.16389 -0.15352 0.17152 -0.15417 0.17916 C -0.15352 0.19375 -0.15338 0.20856 -0.15208 0.22291 C -0.15104 0.23449 -0.14792 0.2419 -0.14349 0.24977 C -0.1418 0.25254 -0.13997 0.25509 -0.13815 0.2574 C -0.13568 0.26018 -0.13333 0.26296 -0.1306 0.26481 C -0.12891 0.2662 -0.12708 0.2662 -0.12526 0.2669 C -0.11745 0.26551 -0.10937 0.26597 -0.10169 0.26296 C -0.09427 0.26018 -0.08737 0.25463 -0.08021 0.24977 C -0.05729 0.23356 -0.03359 0.22037 -0.01172 0.20023 C 0.00898 0.18102 0.03086 0.16551 0.05039 0.14305 C 0.05651 0.13611 0.06289 0.12963 0.06862 0.12199 C 0.07435 0.11458 0.08138 0.10208 0.08581 0.09166 C 0.08711 0.08865 0.08789 0.08518 0.08906 0.08194 C 0.08997 0.07546 0.09154 0.06944 0.08789 0.06296 C 0.08672 0.06065 0.08438 0.0618 0.08255 0.06111 C 0.05182 0.06227 0.02109 0.06065 -0.0095 0.06481 C -0.02083 0.06643 -0.03164 0.07407 -0.04271 0.07824 C -0.05352 0.08217 -0.06419 0.08541 -0.07487 0.08958 C -0.08463 0.09352 -0.09427 0.09815 -0.10378 0.10301 C -0.11432 0.10833 -0.12526 0.11157 -0.1349 0.12014 C -0.13633 0.12152 -0.14075 0.12407 -0.13919 0.12407 C -0.13724 0.12407 -0.13568 0.12129 -0.13385 0.12014 C -0.13138 0.11875 -0.12878 0.11782 -0.1263 0.11643 C -0.12344 0.11458 -0.1207 0.11227 -0.11771 0.11065 C -0.11276 0.10787 -0.10768 0.10602 -0.10273 0.10301 C -0.09062 0.09537 -0.07825 0.08541 -0.06745 0.07245 C -0.06107 0.06504 -0.0556 0.05532 -0.04922 0.04768 C -0.04271 0.04004 -0.03516 0.03518 -0.02878 0.02685 C -0.02357 0.01967 -0.01055 -0.00672 -0.00521 -0.0169 C 0.00182 -0.04954 0.0069 -0.04954 -0.00417 -0.07986 C -0.00521 -0.08264 -0.00768 -0.0831 -0.0095 -0.08357 C -0.01302 -0.08496 -0.01667 -0.08496 -0.02031 -0.08565 L -0.08984 -0.08357 C -0.10729 -0.08148 -0.16888 -0.05857 -0.18424 -0.05139 C -0.20599 -0.04098 -0.24479 -0.01922 -0.26458 0.00393 C -0.27747 0.01898 -0.28815 0.03958 -0.29987 0.05717 C -0.30352 0.07245 -0.30833 0.08703 -0.31055 0.10301 C -0.31263 0.11713 -0.3138 0.13217 -0.31276 0.14676 C -0.31133 0.16759 -0.30312 0.19097 -0.29128 0.19815 C -0.28216 0.20393 -0.272 0.20324 -0.26237 0.20578 C -0.22487 0.19328 -0.18646 0.18773 -0.14987 0.16782 C -0.13021 0.15694 -0.08177 0.10416 -0.06315 0.07245 C -0.05807 0.06412 -0.05521 0.05231 -0.0513 0.04213 C -0.05521 0.02106 -0.05612 -0.00255 -0.06315 -0.02084 C -0.06667 -0.0301 -0.07422 -0.03102 -0.08021 -0.03426 C -0.11406 -0.05162 -0.12513 -0.04885 -0.16276 -0.05324 C -0.18529 -0.05255 -0.20807 -0.05741 -0.23021 -0.05139 C -0.29075 -0.03449 -0.30586 -0.00903 -0.35664 0.04213 C -0.36523 0.06435 -0.37891 0.0824 -0.38242 0.10879 C -0.38724 0.14514 -0.38398 0.18426 -0.38021 0.22106 C -0.37917 0.23125 -0.37331 0.23842 -0.36849 0.24398 C -0.35534 0.25902 -0.34193 0.27569 -0.32669 0.28217 C -0.30651 0.29051 -0.28529 0.28588 -0.26458 0.28773 C -0.23281 0.27384 -0.20013 0.26504 -0.16914 0.24583 C -0.09453 0.19953 -0.02669 0.13495 0.03542 0.04768 C 0.05807 0.01597 0.07617 -0.02454 0.09648 -0.06088 C 0.103 -0.08611 0.11458 -0.10926 0.11576 -0.13704 C 0.11758 -0.17755 0.10521 -0.21019 0.08477 -0.21898 C 0.07461 -0.22315 0.06406 -0.22153 0.05365 -0.22269 C 0.00898 -0.21204 -0.03581 -0.20394 -0.08021 -0.19028 C -0.09245 -0.18658 -0.1043 -0.17986 -0.11562 -0.1713 C -0.15833 -0.13959 -0.18424 -0.12246 -0.21315 -0.06273 C -0.22109 -0.0463 -0.22591 -0.02593 -0.23242 -0.00741 C -0.23516 0.02222 -0.23997 0.04074 -0.23346 0.06875 C -0.23229 0.07361 -0.22982 0.07801 -0.22708 0.08009 C -0.22305 0.08333 -0.21849 0.08264 -0.21419 0.08402 C -0.1375 0.02847 -0.16393 0.04884 -0.02995 -0.07037 C 0.00156 -0.09838 0.03841 -0.11389 0.06328 -0.15787 L 0.1276 -0.27223 C 0.12721 -0.28056 0.12787 -0.28912 0.12656 -0.29699 C 0.12604 -0.3 0.12396 -0.30301 0.12227 -0.30278 C 0.0957 -0.29792 0.06901 -0.29236 0.04297 -0.28172 C -0.02526 -0.25417 -0.10716 -0.20579 -0.1681 -0.14468 C -0.19102 -0.12176 -0.2095 -0.0875 -0.23021 -0.05903 C -0.23672 -0.03727 -0.25599 -0.01574 -0.24948 0.00578 C -0.20078 0.1706 -0.12852 0.13379 -0.03958 0.14861 C 0.09896 0.10926 0.19271 0.12152 0.30443 0.01527 C 0.34245 -0.02084 0.378 -0.06459 0.41471 -0.10463 C 0.42578 -0.13704 0.4405 -0.16621 0.44792 -0.20185 C 0.4556 -0.23843 0.44414 -0.28033 0.42969 -0.30463 C 0.42253 -0.3169 0.41328 -0.32477 0.40404 -0.33125 C 0.39414 -0.3382 0.38333 -0.34028 0.37292 -0.34468 C 0.31719 -0.33519 0.26081 -0.33426 0.20586 -0.31598 C 0.12175 -0.28843 -0.03138 -0.21875 -0.11771 -0.13704 C -0.14258 -0.11366 -0.16276 -0.07732 -0.18529 -0.04746 C -0.19349 -0.01135 -0.20716 0.02245 -0.2099 0.06111 C -0.21133 0.08148 -0.20456 0.10277 -0.197 0.11828 C -0.17865 0.15625 -0.13138 0.14676 -0.11237 0.14861 C -0.08281 0.14236 -0.0526 0.14143 -0.02344 0.12963 C 0.04792 0.10092 0.13398 0.05023 0.19505 -0.02662 C 0.22148 -0.05973 0.24154 -0.10648 0.26471 -0.14653 C 0.26784 -0.16945 0.27422 -0.19607 0.27005 -0.22084 C 0.26927 -0.2257 0.26706 -0.22963 0.26471 -0.23218 C 0.26289 -0.23426 0.26042 -0.23357 0.25833 -0.23426 C 0.23724 -0.22778 0.21589 -0.22408 0.19505 -0.21505 C 0.18359 -0.21019 0.17305 -0.19954 0.16185 -0.19236 C 0.1099 -0.15857 0.11198 -0.16783 0.04831 -0.11042 C 0.0293 -0.09329 0.01185 -0.07107 -0.00638 -0.05139 C -0.01172 -0.03797 -0.01875 -0.02639 -0.0224 -0.01135 C -0.02565 0.00231 -0.02838 0.01805 -0.02669 0.0324 C -0.02396 0.05578 -0.0181 0.07893 -0.0095 0.09722 C 0.003 0.12453 0.0513 0.15162 0.06432 0.15625 C 0.08607 0.16435 0.10859 0.16527 0.13086 0.16967 C 0.1599 0.16898 0.22096 0.17453 0.25182 0.15069 C 0.26419 0.1412 0.27253 0.12014 0.28294 0.10486 C 0.28451 0.08217 0.28607 0.06852 0.2819 0.04213 C 0.28021 0.03194 0.27669 0.02222 0.27227 0.01527 C 0.23451 -0.04167 0.18086 -0.02986 0.13503 -0.04167 C 0.00469 -0.0169 -0.04219 -0.03658 -0.14349 0.04768 C -0.15794 0.05972 -0.16992 0.0794 -0.18307 0.09537 C -0.18711 0.1081 -0.19232 0.11967 -0.19492 0.13356 C -0.197 0.1449 -0.19909 0.1581 -0.197 0.16967 C -0.19349 0.18958 -0.1862 0.20694 -0.17878 0.22291 C -0.17656 0.22777 -0.17253 0.22847 -0.16914 0.23055 C -0.15456 0.24074 -0.15612 0.23657 -0.1349 0.23819 L -0.10495 0.23634 C -0.06836 0.22361 -0.03932 0.2125 -0.0095 0.17731 C -0.0043 0.17106 -0.00026 0.16203 0.00443 0.1544 C 0.00586 0.14861 0.00781 0.14328 0.00872 0.13727 C 0.00964 0.13055 0.0099 0.12338 0.00977 0.11643 C 0.00951 0.10185 0.01068 0.07777 0.00117 0.06875 C -0.0069 0.06111 -0.01602 0.05717 -0.02461 0.05162 C -0.03242 0.05486 -0.04141 0.05324 -0.04818 0.06111 C -0.05299 0.06666 -0.05325 0.1044 -0.05352 0.11065 C -0.05169 0.13148 -0.05091 0.15301 -0.04818 0.17338 C -0.04557 0.19213 -0.03945 0.21088 -0.03099 0.22291 C -0.02747 0.22801 -0.02344 0.23217 -0.01914 0.23449 C -0.0151 0.23657 -0.01068 0.23565 -0.00638 0.23634 C 0.00182 0.2331 0.01081 0.23356 0.01836 0.22685 C 0.0444 0.20324 0.11081 0.15 0.1405 0.08958 C 0.14961 0.07083 0.15755 0.05023 0.16615 0.03055 C 0.16797 0.01412 0.17083 -0.00209 0.17148 -0.01898 C 0.17201 -0.03102 0.17148 -0.04352 0.1694 -0.0551 C 0.1681 -0.06204 0.16523 -0.06829 0.16185 -0.07223 C 0.13737 -0.10116 0.11927 -0.09098 0.08789 -0.09329 C 0.05729 -0.08935 0.0263 -0.08982 -0.00417 -0.08172 C -0.07318 -0.06366 -0.07904 -0.05348 -0.13385 -0.01135 C -0.13841 -0.00185 -0.14466 0.00602 -0.14779 0.01736 C -0.15 0.02523 -0.14974 0.03518 -0.14883 0.04398 C -0.14713 0.05972 -0.14401 0.075 -0.14023 0.08958 C -0.13932 0.09328 -0.13685 0.09537 -0.1349 0.09722 C -0.1099 0.12152 -0.11315 0.11319 -0.07708 0.12014 C -0.00352 0.11065 0.0707 0.11088 0.14362 0.09166 C 0.22539 0.0699 0.3069 0.01713 0.37826 -0.05695 C 0.39518 -0.07454 0.40898 -0.10023 0.42435 -0.12176 C 0.42617 -0.13449 0.42969 -0.14676 0.42969 -0.15996 C 0.42969 -0.16875 0.42773 -0.17824 0.42435 -0.18473 C 0.4082 -0.21482 0.36068 -0.20301 0.35039 -0.20371 C 0.30612 -0.18218 0.26159 -0.16227 0.21758 -0.13889 C 0.17331 -0.11551 0.11628 -0.06736 0.07826 -0.03426 C 0.0405 -0.00093 0.00885 0.02615 -0.02135 0.07639 C -0.02695 0.08565 -0.0306 0.09791 -0.03529 0.10879 C -0.03672 0.11759 -0.03984 0.12615 -0.03958 0.13541 C -0.03906 0.14791 -0.03698 0.16088 -0.03307 0.17152 C -0.02734 0.18773 -0.00273 0.1875 0.00221 0.18865 C 0.03438 0.18495 0.06667 0.18472 0.0987 0.17731 C 0.13607 0.16875 0.17331 0.15602 0.21003 0.1412 C 0.26159 0.12037 0.31237 0.0949 0.36328 0.0706 C 0.37513 0.06504 0.38698 0.05879 0.3987 0.05162 C 0.40925 0.0449 0.4194 0.03634 0.42969 0.0287 C 0.41979 0.01805 0.42344 0.02014 0.40508 0.01921 C 0.36719 0.01713 0.3293 0.01666 0.29154 0.01527 C 0.26406 0.01342 0.23646 0.01365 0.20898 0.00972 C 0.17279 0.00416 0.13685 -0.00602 0.10078 -0.0132 C 0.09258 -0.01482 0.08438 -0.01574 0.07617 -0.0169 C 0.07474 -0.0176 0.07331 -0.01898 0.07188 -0.01898 C 0.06706 -0.01898 0.06771 -0.01713 0.0655 -0.01135 C 0.06445 -0.0088 0.06302 -0.00648 0.06224 -0.00371 C 0.05872 0.00764 0.05586 0.01921 0.0526 0.03055 C 0.05117 0.03565 0.04909 0.04027 0.04831 0.04583 C 0.04753 0.05092 0.04688 0.05602 0.04622 0.06111 C 0.04557 0.06504 0.04518 0.07222 0.04401 0.07639 C 0.0431 0.07963 0.04193 0.08264 0.04076 0.08588 C 0.0401 0.08773 0.03958 0.09004 0.03867 0.09166 C 0.03776 0.09328 0.03659 0.09421 0.03542 0.09537 C 0.02409 0.1081 0.03307 0.09745 0.01081 0.11065 C -0.00703 0.12129 0.02135 0.11412 -0.01068 0.11828 C -0.01302 0.11898 -0.02526 0.12384 -0.02878 0.12407 C -0.05703 0.12523 -0.11354 0.12592 -0.11354 0.12615 L -0.10599 0.1544 L -0.20026 0.08194 L 0.05469 0.08194 L -0.08138 -0.07986 L -0.23242 0.025 L -0.06419 0.17916 C -0.05638 0.18912 -0.05977 0.18865 -0.0556 0.18865 L -0.18737 -0.0969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-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2022-10-03T03:05:14Z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