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50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6536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12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6375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524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0871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9619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0156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49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51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9592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188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1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765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199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098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091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2EC3DA-B5EF-4FDF-9C8B-735E1B53F247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B1DDB8F-6050-41DB-91A6-362C60A63D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448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32114" y="1632857"/>
            <a:ext cx="4079965" cy="98883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我喜歡浮潛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68381" y="3719482"/>
            <a:ext cx="5007429" cy="116590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</a:rPr>
              <a:t>今年暑假我跟家人到北海岸玩水</a:t>
            </a:r>
            <a:endParaRPr lang="en-US" altLang="zh-TW" dirty="0" smtClean="0">
              <a:solidFill>
                <a:srgbClr val="00B050"/>
              </a:solidFill>
            </a:endParaRPr>
          </a:p>
          <a:p>
            <a:r>
              <a:rPr lang="zh-TW" altLang="en-US" dirty="0" smtClean="0">
                <a:solidFill>
                  <a:srgbClr val="00B050"/>
                </a:solidFill>
              </a:rPr>
              <a:t>遇到許多</a:t>
            </a:r>
            <a:r>
              <a:rPr lang="zh-TW" altLang="en-US" dirty="0" smtClean="0">
                <a:solidFill>
                  <a:srgbClr val="FF0000"/>
                </a:solidFill>
              </a:rPr>
              <a:t>熱</a:t>
            </a:r>
            <a:r>
              <a:rPr lang="zh-TW" altLang="en-US" dirty="0" smtClean="0">
                <a:solidFill>
                  <a:srgbClr val="FFC000"/>
                </a:solidFill>
              </a:rPr>
              <a:t>帶</a:t>
            </a:r>
            <a:r>
              <a:rPr lang="zh-TW" altLang="en-US" dirty="0">
                <a:solidFill>
                  <a:srgbClr val="FF00FF"/>
                </a:solidFill>
              </a:rPr>
              <a:t>魚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6037">
            <a:off x="5300418" y="3422240"/>
            <a:ext cx="2883338" cy="229672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9129" y="230750"/>
            <a:ext cx="4839789" cy="379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228048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39</TotalTime>
  <Words>16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我喜歡浮潛</dc:title>
  <dc:creator>Windows 使用者</dc:creator>
  <cp:lastModifiedBy>Windows 使用者</cp:lastModifiedBy>
  <cp:revision>5</cp:revision>
  <dcterms:created xsi:type="dcterms:W3CDTF">2022-09-12T02:57:18Z</dcterms:created>
  <dcterms:modified xsi:type="dcterms:W3CDTF">2022-09-20T02:09:49Z</dcterms:modified>
</cp:coreProperties>
</file>