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BFFDD"/>
    <a:srgbClr val="468FD2"/>
    <a:srgbClr val="CA90D0"/>
    <a:srgbClr val="FF3399"/>
    <a:srgbClr val="FF66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514353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2635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993457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5455167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5807039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507729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33641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19812352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751054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34350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89512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224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219802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126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165463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666385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3105519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2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C5A8CE-DF20-4B88-B890-154CF13B8C93}" type="datetimeFigureOut">
              <a:rPr lang="zh-TW" altLang="en-US" smtClean="0"/>
              <a:t>2022/9/20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B5F7C1-061A-49C8-BAFF-9D150FDAB96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567374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3" r:id="rId1"/>
    <p:sldLayoutId id="2147483704" r:id="rId2"/>
    <p:sldLayoutId id="2147483705" r:id="rId3"/>
    <p:sldLayoutId id="2147483706" r:id="rId4"/>
    <p:sldLayoutId id="2147483707" r:id="rId5"/>
    <p:sldLayoutId id="2147483708" r:id="rId6"/>
    <p:sldLayoutId id="2147483709" r:id="rId7"/>
    <p:sldLayoutId id="2147483710" r:id="rId8"/>
    <p:sldLayoutId id="2147483711" r:id="rId9"/>
    <p:sldLayoutId id="2147483712" r:id="rId10"/>
    <p:sldLayoutId id="2147483713" r:id="rId11"/>
    <p:sldLayoutId id="2147483714" r:id="rId12"/>
    <p:sldLayoutId id="2147483715" r:id="rId13"/>
    <p:sldLayoutId id="2147483716" r:id="rId14"/>
    <p:sldLayoutId id="2147483717" r:id="rId15"/>
    <p:sldLayoutId id="2147483718" r:id="rId16"/>
    <p:sldLayoutId id="2147483719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76251" y="1122363"/>
            <a:ext cx="9144000" cy="2387600"/>
          </a:xfrm>
        </p:spPr>
        <p:txBody>
          <a:bodyPr>
            <a:normAutofit fontScale="90000"/>
          </a:bodyPr>
          <a:lstStyle/>
          <a:p>
            <a:r>
              <a:rPr lang="en-US" altLang="zh-TW" dirty="0" smtClean="0"/>
              <a:t>\\\\\\</a:t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>\\\\\</a:t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/>
              <a:t/>
            </a:r>
            <a:br>
              <a:rPr lang="en-US" altLang="zh-TW" dirty="0" smtClean="0"/>
            </a:br>
            <a:r>
              <a:rPr lang="en-US" altLang="zh-TW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/>
            </a:r>
            <a:br>
              <a:rPr lang="en-US" altLang="zh-TW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</a:br>
            <a:r>
              <a:rPr lang="zh-TW" altLang="en-US" dirty="0" smtClean="0">
                <a:solidFill>
                  <a:srgbClr val="FF66FF"/>
                </a:solidFill>
              </a:rPr>
              <a:t>我喜歡唱歌</a:t>
            </a:r>
            <a:endParaRPr lang="zh-TW" altLang="en-US" dirty="0">
              <a:solidFill>
                <a:srgbClr val="FF66FF"/>
              </a:solidFill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67246" y="3509963"/>
            <a:ext cx="9144000" cy="1655762"/>
          </a:xfrm>
        </p:spPr>
        <p:txBody>
          <a:bodyPr/>
          <a:lstStyle/>
          <a:p>
            <a:r>
              <a:rPr lang="zh-TW" altLang="en-US" dirty="0" smtClean="0">
                <a:solidFill>
                  <a:srgbClr val="FF3399"/>
                </a:solidFill>
              </a:rPr>
              <a:t>今</a:t>
            </a:r>
            <a:r>
              <a:rPr lang="zh-TW" altLang="en-US" dirty="0" smtClean="0">
                <a:solidFill>
                  <a:srgbClr val="00B0F0"/>
                </a:solidFill>
              </a:rPr>
              <a:t>年</a:t>
            </a:r>
            <a:r>
              <a:rPr lang="zh-TW" altLang="en-US" dirty="0" smtClean="0">
                <a:solidFill>
                  <a:srgbClr val="FF3399"/>
                </a:solidFill>
              </a:rPr>
              <a:t>暑</a:t>
            </a:r>
            <a:r>
              <a:rPr lang="zh-TW" altLang="en-US" dirty="0" smtClean="0">
                <a:solidFill>
                  <a:srgbClr val="00B0F0"/>
                </a:solidFill>
              </a:rPr>
              <a:t>假</a:t>
            </a:r>
            <a:r>
              <a:rPr lang="zh-TW" altLang="en-US" dirty="0" smtClean="0">
                <a:solidFill>
                  <a:srgbClr val="FF3399"/>
                </a:solidFill>
              </a:rPr>
              <a:t>我</a:t>
            </a:r>
            <a:r>
              <a:rPr lang="zh-TW" altLang="en-US" dirty="0" smtClean="0">
                <a:solidFill>
                  <a:srgbClr val="00B0F0"/>
                </a:solidFill>
              </a:rPr>
              <a:t>都</a:t>
            </a:r>
            <a:r>
              <a:rPr lang="zh-TW" altLang="en-US" dirty="0" smtClean="0">
                <a:solidFill>
                  <a:srgbClr val="FF3399"/>
                </a:solidFill>
              </a:rPr>
              <a:t>待</a:t>
            </a:r>
            <a:r>
              <a:rPr lang="zh-TW" altLang="en-US" dirty="0" smtClean="0">
                <a:solidFill>
                  <a:srgbClr val="00B0F0"/>
                </a:solidFill>
              </a:rPr>
              <a:t>在</a:t>
            </a:r>
            <a:r>
              <a:rPr lang="zh-TW" altLang="en-US" dirty="0" smtClean="0">
                <a:solidFill>
                  <a:srgbClr val="FF3399"/>
                </a:solidFill>
              </a:rPr>
              <a:t>家</a:t>
            </a:r>
            <a:r>
              <a:rPr lang="zh-TW" altLang="en-US" dirty="0" smtClean="0">
                <a:solidFill>
                  <a:srgbClr val="00B0F0"/>
                </a:solidFill>
              </a:rPr>
              <a:t>裡</a:t>
            </a:r>
            <a:r>
              <a:rPr lang="zh-TW" altLang="en-US" dirty="0" smtClean="0">
                <a:solidFill>
                  <a:srgbClr val="FF3399"/>
                </a:solidFill>
              </a:rPr>
              <a:t>面</a:t>
            </a:r>
            <a:r>
              <a:rPr lang="zh-TW" altLang="en-US" dirty="0" smtClean="0">
                <a:solidFill>
                  <a:srgbClr val="00B0F0"/>
                </a:solidFill>
              </a:rPr>
              <a:t>打</a:t>
            </a:r>
            <a:r>
              <a:rPr lang="zh-TW" altLang="en-US" dirty="0" smtClean="0">
                <a:solidFill>
                  <a:srgbClr val="FF3399"/>
                </a:solidFill>
              </a:rPr>
              <a:t>電</a:t>
            </a:r>
            <a:r>
              <a:rPr lang="zh-TW" altLang="en-US" dirty="0" smtClean="0">
                <a:solidFill>
                  <a:srgbClr val="00B0F0"/>
                </a:solidFill>
              </a:rPr>
              <a:t>動</a:t>
            </a:r>
            <a:endParaRPr lang="en-US" altLang="zh-TW" dirty="0" smtClean="0">
              <a:solidFill>
                <a:srgbClr val="00B0F0"/>
              </a:solidFill>
            </a:endParaRPr>
          </a:p>
          <a:p>
            <a:r>
              <a:rPr lang="zh-TW" altLang="en-US" dirty="0">
                <a:solidFill>
                  <a:srgbClr val="4BFFDD"/>
                </a:solidFill>
              </a:rPr>
              <a:t>很</a:t>
            </a:r>
            <a:r>
              <a:rPr lang="zh-TW" altLang="en-US" dirty="0" smtClean="0">
                <a:solidFill>
                  <a:srgbClr val="4BFFDD"/>
                </a:solidFill>
              </a:rPr>
              <a:t>開心</a:t>
            </a:r>
            <a:endParaRPr lang="en-US" altLang="zh-TW" dirty="0" smtClean="0">
              <a:solidFill>
                <a:srgbClr val="4BFFDD"/>
              </a:solidFill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>
            <a:duotone>
              <a:schemeClr val="accent4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45960" y="1651191"/>
            <a:ext cx="2204581" cy="2843408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739282" y="2470302"/>
            <a:ext cx="2379945" cy="2079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04689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E5224E"/>
      </a:accent1>
      <a:accent2>
        <a:srgbClr val="9D074E"/>
      </a:accent2>
      <a:accent3>
        <a:srgbClr val="7F2294"/>
      </a:accent3>
      <a:accent4>
        <a:srgbClr val="8D65EA"/>
      </a:accent4>
      <a:accent5>
        <a:srgbClr val="588FE2"/>
      </a:accent5>
      <a:accent6>
        <a:srgbClr val="127CA4"/>
      </a:accent6>
      <a:hlink>
        <a:srgbClr val="FB4AB6"/>
      </a:hlink>
      <a:folHlink>
        <a:srgbClr val="F98FE9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6DB8EB18-3657-4051-A897-2ED38832359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36</TotalTime>
  <Words>46</Words>
  <Application>Microsoft Office PowerPoint</Application>
  <PresentationFormat>寬螢幕</PresentationFormat>
  <Paragraphs>3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\\\\\\           \\\\\                   我喜歡唱歌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\\\\\\           \\\\\                   我喜歡唱歌</dc:title>
  <dc:creator>Windows 使用者</dc:creator>
  <cp:lastModifiedBy>Windows 使用者</cp:lastModifiedBy>
  <cp:revision>5</cp:revision>
  <dcterms:created xsi:type="dcterms:W3CDTF">2022-09-12T03:04:00Z</dcterms:created>
  <dcterms:modified xsi:type="dcterms:W3CDTF">2022-09-20T02:15:26Z</dcterms:modified>
</cp:coreProperties>
</file>