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34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16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803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341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324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51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668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058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17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84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10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35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87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92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59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80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17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EC24C-4FAA-43F3-936F-9A95B28BBC2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31D7B-5BBE-45EF-B0FC-5A028C260C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89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2318" y="-554680"/>
            <a:ext cx="12017187" cy="288424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我喜歡唱歌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2318" y="2786761"/>
            <a:ext cx="14893707" cy="196005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今年暑假安親班帶我們卡拉</a:t>
            </a:r>
            <a:r>
              <a:rPr lang="en-US" altLang="zh-TW" dirty="0" smtClean="0">
                <a:solidFill>
                  <a:srgbClr val="00B0F0"/>
                </a:solidFill>
              </a:rPr>
              <a:t>ok</a:t>
            </a:r>
            <a:r>
              <a:rPr lang="zh-TW" altLang="en-US" dirty="0" smtClean="0">
                <a:solidFill>
                  <a:srgbClr val="00B0F0"/>
                </a:solidFill>
              </a:rPr>
              <a:t>唱歌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好開</a:t>
            </a:r>
            <a:r>
              <a:rPr lang="zh-TW" altLang="en-US" dirty="0">
                <a:solidFill>
                  <a:srgbClr val="00B0F0"/>
                </a:solidFill>
              </a:rPr>
              <a:t>心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53" y="823425"/>
            <a:ext cx="2204581" cy="28434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-21374824"/>
            <a:ext cx="2802366" cy="92261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16921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37</TotalTime>
  <Words>14</Words>
  <Application>Microsoft Office PowerPoint</Application>
  <PresentationFormat>寬螢幕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我喜歡唱歌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我喜歡唱歌</dc:title>
  <dc:creator>Windows 使用者</dc:creator>
  <cp:lastModifiedBy>Windows 使用者</cp:lastModifiedBy>
  <cp:revision>5</cp:revision>
  <dcterms:created xsi:type="dcterms:W3CDTF">2022-09-12T03:04:04Z</dcterms:created>
  <dcterms:modified xsi:type="dcterms:W3CDTF">2022-09-20T02:15:07Z</dcterms:modified>
</cp:coreProperties>
</file>