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6887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1291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7406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3722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2873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8895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7829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87706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7245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24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3925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240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0694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4836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2767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8643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40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48C1C9B-849E-4CDE-A610-07C8DC6793AE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8DB9B425-55D5-4630-89AC-94528959F49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9587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75658" y="3069773"/>
            <a:ext cx="4114799" cy="1894114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我覺得唱歌非常好玩</a:t>
            </a:r>
            <a:r>
              <a:rPr lang="en-US" altLang="zh-TW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!</a:t>
            </a:r>
          </a:p>
          <a:p>
            <a:r>
              <a:rPr lang="zh-TW" altLang="en-US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我喜歡的歌手是</a:t>
            </a:r>
            <a:r>
              <a:rPr lang="en-US" altLang="zh-TW" sz="3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,</a:t>
            </a:r>
          </a:p>
          <a:p>
            <a:r>
              <a:rPr lang="zh-TW" altLang="en-US" sz="3200" dirty="0" smtClean="0">
                <a:solidFill>
                  <a:schemeClr val="accent5">
                    <a:lumMod val="75000"/>
                  </a:schemeClr>
                </a:solidFill>
              </a:rPr>
              <a:t>黃氏兄弟</a:t>
            </a:r>
            <a:r>
              <a:rPr lang="en-US" altLang="zh-TW" sz="3200" dirty="0" smtClean="0">
                <a:solidFill>
                  <a:schemeClr val="accent5">
                    <a:lumMod val="75000"/>
                  </a:schemeClr>
                </a:solidFill>
              </a:rPr>
              <a:t>,</a:t>
            </a:r>
            <a:r>
              <a:rPr lang="zh-TW" altLang="en-US" sz="3200" dirty="0" smtClean="0">
                <a:solidFill>
                  <a:schemeClr val="accent5">
                    <a:lumMod val="75000"/>
                  </a:schemeClr>
                </a:solidFill>
              </a:rPr>
              <a:t>利比</a:t>
            </a:r>
            <a:r>
              <a:rPr lang="en-US" altLang="zh-TW" sz="3200" dirty="0" smtClean="0">
                <a:solidFill>
                  <a:schemeClr val="accent5">
                    <a:lumMod val="75000"/>
                  </a:schemeClr>
                </a:solidFill>
              </a:rPr>
              <a:t>,</a:t>
            </a:r>
          </a:p>
          <a:p>
            <a:endParaRPr lang="en-US" altLang="zh-TW" sz="3300" dirty="0" smtClean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1050453" y="0"/>
            <a:ext cx="8825658" cy="2677648"/>
          </a:xfrm>
        </p:spPr>
        <p:txBody>
          <a:bodyPr/>
          <a:lstStyle/>
          <a:p>
            <a:r>
              <a:rPr lang="zh-TW" altLang="en-US" dirty="0" smtClean="0"/>
              <a:t>我喜歡唱歌</a:t>
            </a:r>
            <a:endParaRPr lang="zh-TW" altLang="en-US" dirty="0"/>
          </a:p>
        </p:txBody>
      </p:sp>
      <p:pic>
        <p:nvPicPr>
          <p:cNvPr id="14" name="圖片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46142">
            <a:off x="7150374" y="1638972"/>
            <a:ext cx="2272317" cy="1963458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95249" flipH="1">
            <a:off x="5061698" y="3814355"/>
            <a:ext cx="2057797" cy="1750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58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離子會議室">
  <a:themeElements>
    <a:clrScheme name="離子會議室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離子會議室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離子會議室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36</TotalTime>
  <Words>22</Words>
  <Application>Microsoft Office PowerPoint</Application>
  <PresentationFormat>寬螢幕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Century Gothic</vt:lpstr>
      <vt:lpstr>Wingdings 3</vt:lpstr>
      <vt:lpstr>離子會議室</vt:lpstr>
      <vt:lpstr>我喜歡唱歌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我喜歡唱歌</dc:title>
  <dc:creator>Windows 使用者</dc:creator>
  <cp:lastModifiedBy>Windows 使用者</cp:lastModifiedBy>
  <cp:revision>5</cp:revision>
  <dcterms:created xsi:type="dcterms:W3CDTF">2022-09-12T03:04:00Z</dcterms:created>
  <dcterms:modified xsi:type="dcterms:W3CDTF">2022-09-20T02:15:15Z</dcterms:modified>
</cp:coreProperties>
</file>