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35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74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8158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321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5264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013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3651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51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97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176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2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178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133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37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01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899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41E85-4B1E-4A74-93DF-6FCC80434952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DB8C340-4865-4AAD-AFE6-2DEC3E4963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29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79604" y="1528354"/>
            <a:ext cx="4318967" cy="1451327"/>
          </a:xfrm>
        </p:spPr>
        <p:txBody>
          <a:bodyPr/>
          <a:lstStyle/>
          <a:p>
            <a:r>
              <a:rPr lang="zh-TW" altLang="en-US" dirty="0" smtClean="0"/>
              <a:t>我喜歡去海邊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71045" y="2905109"/>
            <a:ext cx="3783390" cy="13716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今年中秋節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我和我的家人一起去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白沙灣玩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我們還去玩水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altLang="zh-TW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05512">
            <a:off x="3819415" y="367663"/>
            <a:ext cx="2498325" cy="203534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8302">
            <a:off x="5510191" y="2453558"/>
            <a:ext cx="3677385" cy="299591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57589">
            <a:off x="2440522" y="4249363"/>
            <a:ext cx="2725821" cy="222068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20229">
            <a:off x="7543517" y="1081510"/>
            <a:ext cx="2164178" cy="176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854101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20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我喜歡去海邊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我喜歡去海邊</dc:title>
  <dc:creator>Windows 使用者</dc:creator>
  <cp:lastModifiedBy>Windows 使用者</cp:lastModifiedBy>
  <cp:revision>5</cp:revision>
  <dcterms:created xsi:type="dcterms:W3CDTF">2022-09-12T03:04:10Z</dcterms:created>
  <dcterms:modified xsi:type="dcterms:W3CDTF">2022-09-20T02:15:01Z</dcterms:modified>
</cp:coreProperties>
</file>