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A5E-A1B4-4DD9-8884-1C8A398B37B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0E73-4D3D-432E-8B91-E94225E3BD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054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A5E-A1B4-4DD9-8884-1C8A398B37B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0E73-4D3D-432E-8B91-E94225E3BD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7766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A5E-A1B4-4DD9-8884-1C8A398B37B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0E73-4D3D-432E-8B91-E94225E3BD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5542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A5E-A1B4-4DD9-8884-1C8A398B37B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0E73-4D3D-432E-8B91-E94225E3BD3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7621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A5E-A1B4-4DD9-8884-1C8A398B37B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0E73-4D3D-432E-8B91-E94225E3BD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0854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A5E-A1B4-4DD9-8884-1C8A398B37B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0E73-4D3D-432E-8B91-E94225E3BD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4570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A5E-A1B4-4DD9-8884-1C8A398B37B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0E73-4D3D-432E-8B91-E94225E3BD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91409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A5E-A1B4-4DD9-8884-1C8A398B37B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0E73-4D3D-432E-8B91-E94225E3BD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08994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A5E-A1B4-4DD9-8884-1C8A398B37B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0E73-4D3D-432E-8B91-E94225E3BD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7505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A5E-A1B4-4DD9-8884-1C8A398B37B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0E73-4D3D-432E-8B91-E94225E3BD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226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A5E-A1B4-4DD9-8884-1C8A398B37B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0E73-4D3D-432E-8B91-E94225E3BD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7239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A5E-A1B4-4DD9-8884-1C8A398B37B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0E73-4D3D-432E-8B91-E94225E3BD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4015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A5E-A1B4-4DD9-8884-1C8A398B37B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0E73-4D3D-432E-8B91-E94225E3BD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3870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A5E-A1B4-4DD9-8884-1C8A398B37B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0E73-4D3D-432E-8B91-E94225E3BD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360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A5E-A1B4-4DD9-8884-1C8A398B37B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0E73-4D3D-432E-8B91-E94225E3BD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3409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A5E-A1B4-4DD9-8884-1C8A398B37B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0E73-4D3D-432E-8B91-E94225E3BD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34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FA5E-A1B4-4DD9-8884-1C8A398B37B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0E73-4D3D-432E-8B91-E94225E3BD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493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BC2FA5E-A1B4-4DD9-8884-1C8A398B37B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E9E0E73-4D3D-432E-8B91-E94225E3BD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9549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  <p:sldLayoutId id="2147483874" r:id="rId12"/>
    <p:sldLayoutId id="2147483875" r:id="rId13"/>
    <p:sldLayoutId id="2147483876" r:id="rId14"/>
    <p:sldLayoutId id="2147483877" r:id="rId15"/>
    <p:sldLayoutId id="2147483878" r:id="rId16"/>
    <p:sldLayoutId id="214748387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我喜歡去海邊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 smtClean="0"/>
              <a:t>今年暑假我和家人去白沙灣玩</a:t>
            </a:r>
            <a:endParaRPr lang="en-US" altLang="zh-TW" dirty="0" smtClean="0"/>
          </a:p>
          <a:p>
            <a:r>
              <a:rPr lang="zh-TW" altLang="en-US" dirty="0" smtClean="0"/>
              <a:t>我都坐在海的前面</a:t>
            </a:r>
            <a:endParaRPr lang="en-US" altLang="zh-TW" dirty="0" smtClean="0"/>
          </a:p>
          <a:p>
            <a:r>
              <a:rPr lang="zh-TW" altLang="en-US" dirty="0" smtClean="0"/>
              <a:t>我還有衝浪</a:t>
            </a:r>
            <a:endParaRPr lang="en-US" altLang="zh-TW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01708" flipH="1">
            <a:off x="384138" y="1262601"/>
            <a:ext cx="3896887" cy="3873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479147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35</TotalTime>
  <Words>22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我喜歡去海邊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我喜歡去海邊</dc:title>
  <dc:creator>Windows 使用者</dc:creator>
  <cp:lastModifiedBy>Windows 使用者</cp:lastModifiedBy>
  <cp:revision>6</cp:revision>
  <dcterms:created xsi:type="dcterms:W3CDTF">2022-09-12T03:04:07Z</dcterms:created>
  <dcterms:modified xsi:type="dcterms:W3CDTF">2022-09-20T02:14:49Z</dcterms:modified>
</cp:coreProperties>
</file>