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560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697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337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3227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5732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8517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300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7311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400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874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425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83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233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718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010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540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05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2090318-C674-4DCB-9F85-223A3A534134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68FBD1A-BE59-400C-AEA5-34F0D2E14C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88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245255" y="726831"/>
            <a:ext cx="8711369" cy="3159369"/>
          </a:xfrm>
        </p:spPr>
        <p:txBody>
          <a:bodyPr/>
          <a:lstStyle/>
          <a:p>
            <a:r>
              <a:rPr lang="zh-TW" altLang="en-US" dirty="0" smtClean="0"/>
              <a:t>我喜歡游泳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763486" y="3886200"/>
            <a:ext cx="7800872" cy="2540726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暑假家人帶我去游泳池玩</a:t>
            </a:r>
            <a:endParaRPr lang="en-US" altLang="zh-TW" dirty="0" smtClean="0"/>
          </a:p>
          <a:p>
            <a:r>
              <a:rPr lang="zh-TW" altLang="en-US" dirty="0" smtClean="0"/>
              <a:t>爸媽有教</a:t>
            </a:r>
            <a:r>
              <a:rPr lang="zh-TW" altLang="en-US" dirty="0" smtClean="0"/>
              <a:t>我划手</a:t>
            </a:r>
            <a:endParaRPr lang="en-US" altLang="zh-TW" dirty="0" smtClean="0"/>
          </a:p>
          <a:p>
            <a:r>
              <a:rPr lang="zh-TW" altLang="en-US" dirty="0" smtClean="0"/>
              <a:t>真好玩</a:t>
            </a:r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705" y="726831"/>
            <a:ext cx="3486624" cy="2840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45607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36</TotalTime>
  <Words>19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6</cp:revision>
  <dcterms:created xsi:type="dcterms:W3CDTF">2022-09-12T03:04:09Z</dcterms:created>
  <dcterms:modified xsi:type="dcterms:W3CDTF">2022-09-20T02:15:05Z</dcterms:modified>
</cp:coreProperties>
</file>