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EDF9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20524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39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5628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1085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33610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6993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41321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9018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2774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722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578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2505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480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942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5115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10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457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BB5A540-E239-44E9-9579-DAA7FDA926BA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34DFF52-5F52-417E-8964-7EB1C475A60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220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52054" y="3435531"/>
            <a:ext cx="4010297" cy="822959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我喜歡玩水</a:t>
            </a:r>
            <a:endParaRPr lang="zh-TW" altLang="en-US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0" y="4663440"/>
            <a:ext cx="5314406" cy="114953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今年暑假家人帶我去小人國玩水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12951">
            <a:off x="3599894" y="1559461"/>
            <a:ext cx="3362378" cy="256556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804">
            <a:off x="6405950" y="269920"/>
            <a:ext cx="4632638" cy="346265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0029">
            <a:off x="4804798" y="4134392"/>
            <a:ext cx="2717030" cy="2207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41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32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Tw Cen MT</vt:lpstr>
      <vt:lpstr>新細明體</vt:lpstr>
      <vt:lpstr>Arial</vt:lpstr>
      <vt:lpstr>小水滴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5</cp:revision>
  <dcterms:created xsi:type="dcterms:W3CDTF">2022-09-12T03:04:03Z</dcterms:created>
  <dcterms:modified xsi:type="dcterms:W3CDTF">2022-09-20T02:13:53Z</dcterms:modified>
</cp:coreProperties>
</file>