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79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2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13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83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47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96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96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44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3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80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3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137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1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3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47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245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9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284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46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137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96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99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74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0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8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1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0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1FB6BF-F757-4CA9-8401-6DA0E68F2AA5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B7B6CB-454A-4C6D-B3F4-8EEE41DDD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4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296988" y="2299062"/>
            <a:ext cx="8916988" cy="126315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我喜歡畫圖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8681" y="3801291"/>
            <a:ext cx="4205651" cy="162632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今年暑假我去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雲林</a:t>
            </a:r>
            <a:endParaRPr lang="en-US" altLang="zh-TW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FFFF00"/>
                </a:solidFill>
              </a:rPr>
              <a:t>參加我舅舅的</a:t>
            </a:r>
            <a:r>
              <a:rPr lang="zh-TW" altLang="en-US" dirty="0" smtClean="0">
                <a:solidFill>
                  <a:srgbClr val="00B050"/>
                </a:solidFill>
              </a:rPr>
              <a:t>畫展</a:t>
            </a:r>
            <a:r>
              <a:rPr lang="en-US" altLang="zh-TW" dirty="0">
                <a:solidFill>
                  <a:srgbClr val="00B050"/>
                </a:solidFill>
              </a:rPr>
              <a:t>,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>
                <a:solidFill>
                  <a:srgbClr val="00B050"/>
                </a:solidFill>
              </a:rPr>
              <a:t>我覺得的舅舅畫的</a:t>
            </a:r>
            <a:r>
              <a:rPr lang="zh-TW" altLang="en-US" dirty="0" smtClean="0"/>
              <a:t>兔子</a:t>
            </a:r>
            <a:r>
              <a:rPr lang="zh-TW" altLang="en-US" dirty="0" smtClean="0">
                <a:solidFill>
                  <a:srgbClr val="00B050"/>
                </a:solidFill>
              </a:rPr>
              <a:t>很立體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所以我也要</a:t>
            </a:r>
            <a:r>
              <a:rPr lang="zh-TW" altLang="en-US" dirty="0" smtClean="0">
                <a:solidFill>
                  <a:srgbClr val="FF0000"/>
                </a:solidFill>
              </a:rPr>
              <a:t>加油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5" y="1646096"/>
            <a:ext cx="3908099" cy="29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183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35</TotalTime>
  <Words>29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Tw Cen MT</vt:lpstr>
      <vt:lpstr>新細明體</vt:lpstr>
      <vt:lpstr>Arial</vt:lpstr>
      <vt:lpstr>Calibri</vt:lpstr>
      <vt:lpstr>Calibri Light</vt:lpstr>
      <vt:lpstr>Wingdings 2</vt:lpstr>
      <vt:lpstr>HDOfficeLightV0</vt:lpstr>
      <vt:lpstr>小水滴</vt:lpstr>
      <vt:lpstr>我喜歡畫圖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我喜歡畫圖</dc:title>
  <dc:creator>Windows 使用者</dc:creator>
  <cp:lastModifiedBy>Windows 使用者</cp:lastModifiedBy>
  <cp:revision>5</cp:revision>
  <dcterms:created xsi:type="dcterms:W3CDTF">2022-09-12T03:04:15Z</dcterms:created>
  <dcterms:modified xsi:type="dcterms:W3CDTF">2022-09-20T02:15:05Z</dcterms:modified>
</cp:coreProperties>
</file>