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24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5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62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87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54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90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19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66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25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28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62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9EE95-CF43-4E9E-897A-049917524AE8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CCBB2-2419-4097-BBC3-079B792598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32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我喜歡打羽毛球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我的放假都跟朋友去打羽毛球但是我打的都比朋友爛</a:t>
            </a:r>
            <a:r>
              <a:rPr lang="en-US" altLang="zh-TW" dirty="0" smtClean="0"/>
              <a:t>,</a:t>
            </a:r>
            <a:r>
              <a:rPr lang="zh-TW" altLang="en-US" smtClean="0"/>
              <a:t>所以我會找時間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7441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我喜歡打羽毛球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我喜歡打羽毛球</dc:title>
  <dc:creator>Windows 使用者</dc:creator>
  <cp:lastModifiedBy>Windows 使用者</cp:lastModifiedBy>
  <cp:revision>2</cp:revision>
  <dcterms:created xsi:type="dcterms:W3CDTF">2022-09-12T03:05:20Z</dcterms:created>
  <dcterms:modified xsi:type="dcterms:W3CDTF">2022-09-12T03:10:45Z</dcterms:modified>
</cp:coreProperties>
</file>