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526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6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70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4557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140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692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793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967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97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85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83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081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65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73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56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73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71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F24915-2668-415D-9DD2-AF2AA09A54C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7F9524-2B58-4B2F-B33C-9D0B98AE08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9363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6738" y="1564508"/>
            <a:ext cx="3984172" cy="1031965"/>
          </a:xfrm>
        </p:spPr>
        <p:txBody>
          <a:bodyPr/>
          <a:lstStyle/>
          <a:p>
            <a:r>
              <a:rPr lang="zh-TW" altLang="en-US" dirty="0" smtClean="0"/>
              <a:t>我喜歡抓</a:t>
            </a:r>
            <a:r>
              <a:rPr lang="zh-TW" altLang="en-US" dirty="0" smtClean="0"/>
              <a:t>魚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16738" y="3502784"/>
            <a:ext cx="7480405" cy="1003499"/>
          </a:xfrm>
        </p:spPr>
        <p:txBody>
          <a:bodyPr>
            <a:noAutofit/>
          </a:bodyPr>
          <a:lstStyle/>
          <a:p>
            <a:r>
              <a:rPr lang="zh-TW" altLang="en-US" sz="4400" dirty="0" smtClean="0"/>
              <a:t>我暑假</a:t>
            </a:r>
            <a:endParaRPr lang="zh-TW" altLang="en-US" sz="4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6348">
            <a:off x="5726032" y="805689"/>
            <a:ext cx="3535388" cy="281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197381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我喜歡抓魚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我喜歡抓魚</dc:title>
  <dc:creator>Windows 使用者</dc:creator>
  <cp:lastModifiedBy>Windows 使用者</cp:lastModifiedBy>
  <cp:revision>5</cp:revision>
  <dcterms:created xsi:type="dcterms:W3CDTF">2022-09-12T03:04:23Z</dcterms:created>
  <dcterms:modified xsi:type="dcterms:W3CDTF">2022-09-20T02:14:28Z</dcterms:modified>
</cp:coreProperties>
</file>