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5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0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30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5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7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1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23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4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9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0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26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9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7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4FDF5E-E58E-4A29-81B8-55378B740737}" type="datetimeFigureOut">
              <a:rPr lang="zh-TW" altLang="en-US" smtClean="0"/>
              <a:t>2022/9/20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E53CF8-3754-4144-8560-99EF2A338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我喜歡打電動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r>
              <a:rPr lang="zh-TW" altLang="en-US" dirty="0" smtClean="0"/>
              <a:t>暑假</a:t>
            </a:r>
            <a:r>
              <a:rPr lang="en-US" altLang="zh-TW" dirty="0" smtClean="0"/>
              <a:t>6  7</a:t>
            </a:r>
            <a:r>
              <a:rPr lang="zh-TW" altLang="en-US" dirty="0" smtClean="0"/>
              <a:t>日億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48" y="4340495"/>
            <a:ext cx="1693819" cy="18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5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我喜歡打電動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我喜歡打電動</dc:title>
  <dc:creator>Windows 使用者</dc:creator>
  <cp:lastModifiedBy>Windows 使用者</cp:lastModifiedBy>
  <cp:revision>7</cp:revision>
  <dcterms:created xsi:type="dcterms:W3CDTF">2022-09-12T03:04:08Z</dcterms:created>
  <dcterms:modified xsi:type="dcterms:W3CDTF">2022-09-20T02:15:21Z</dcterms:modified>
</cp:coreProperties>
</file>