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29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3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9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5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88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9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0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0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2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62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8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54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5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60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830123-5526-4257-877B-16757FC6F41A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7FB66C-9CF3-44EA-8DC8-A0CE8E544E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我喜歡打籃球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我暑假</a:t>
            </a:r>
            <a:r>
              <a:rPr lang="en-US" altLang="zh-TW" dirty="0" smtClean="0">
                <a:solidFill>
                  <a:srgbClr val="FFC000"/>
                </a:solidFill>
              </a:rPr>
              <a:t>8</a:t>
            </a:r>
            <a:r>
              <a:rPr lang="zh-TW" altLang="en-US" dirty="0" smtClean="0">
                <a:solidFill>
                  <a:srgbClr val="FFC000"/>
                </a:solidFill>
              </a:rPr>
              <a:t>月</a:t>
            </a:r>
            <a:r>
              <a:rPr lang="en-US" altLang="zh-TW" dirty="0" smtClean="0">
                <a:solidFill>
                  <a:srgbClr val="FFC000"/>
                </a:solidFill>
              </a:rPr>
              <a:t>17</a:t>
            </a:r>
            <a:r>
              <a:rPr lang="zh-TW" altLang="en-US" dirty="0">
                <a:solidFill>
                  <a:srgbClr val="FFC000"/>
                </a:solidFill>
              </a:rPr>
              <a:t>日</a:t>
            </a:r>
            <a:r>
              <a:rPr lang="zh-TW" altLang="en-US" dirty="0" smtClean="0">
                <a:solidFill>
                  <a:srgbClr val="FFC000"/>
                </a:solidFill>
              </a:rPr>
              <a:t>跟者籃球隊去石牌國小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r>
              <a:rPr lang="zh-TW" altLang="en-US" dirty="0" smtClean="0">
                <a:solidFill>
                  <a:srgbClr val="FFC000"/>
                </a:solidFill>
              </a:rPr>
              <a:t>比賽</a:t>
            </a:r>
            <a:r>
              <a:rPr lang="zh-TW" altLang="en-US" dirty="0" smtClean="0">
                <a:solidFill>
                  <a:srgbClr val="FFC000"/>
                </a:solidFill>
              </a:rPr>
              <a:t>石牌</a:t>
            </a:r>
            <a:r>
              <a:rPr lang="zh-TW" altLang="en-US" dirty="0" smtClean="0">
                <a:solidFill>
                  <a:srgbClr val="FFC000"/>
                </a:solidFill>
              </a:rPr>
              <a:t>陽幸盃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r>
              <a:rPr lang="zh-TW" altLang="en-US" dirty="0" smtClean="0">
                <a:solidFill>
                  <a:srgbClr val="FFC000"/>
                </a:solidFill>
              </a:rPr>
              <a:t>結果第一場比賽就被復興國小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r>
              <a:rPr lang="zh-TW" altLang="en-US" dirty="0" smtClean="0">
                <a:solidFill>
                  <a:srgbClr val="FFC000"/>
                </a:solidFill>
              </a:rPr>
              <a:t>以</a:t>
            </a:r>
            <a:r>
              <a:rPr lang="en-US" altLang="zh-TW" dirty="0" smtClean="0">
                <a:solidFill>
                  <a:srgbClr val="FFC000"/>
                </a:solidFill>
              </a:rPr>
              <a:t>49</a:t>
            </a:r>
            <a:r>
              <a:rPr lang="zh-TW" altLang="en-US" dirty="0" smtClean="0">
                <a:solidFill>
                  <a:srgbClr val="FFC000"/>
                </a:solidFill>
              </a:rPr>
              <a:t>比</a:t>
            </a:r>
            <a:r>
              <a:rPr lang="en-US" altLang="zh-TW" dirty="0" smtClean="0">
                <a:solidFill>
                  <a:srgbClr val="FFC000"/>
                </a:solidFill>
              </a:rPr>
              <a:t>23</a:t>
            </a:r>
            <a:r>
              <a:rPr lang="zh-TW" altLang="en-US" dirty="0" smtClean="0">
                <a:solidFill>
                  <a:srgbClr val="FFC000"/>
                </a:solidFill>
              </a:rPr>
              <a:t>被海</a:t>
            </a:r>
            <a:r>
              <a:rPr lang="zh-TW" altLang="en-US" dirty="0">
                <a:solidFill>
                  <a:srgbClr val="FFC000"/>
                </a:solidFill>
              </a:rPr>
              <a:t>放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3856845"/>
            <a:ext cx="1110343" cy="11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36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我喜歡打籃球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我喜歡打籃球</dc:title>
  <dc:creator>Windows 使用者</dc:creator>
  <cp:lastModifiedBy>Windows 使用者</cp:lastModifiedBy>
  <cp:revision>5</cp:revision>
  <dcterms:created xsi:type="dcterms:W3CDTF">2022-09-12T03:04:22Z</dcterms:created>
  <dcterms:modified xsi:type="dcterms:W3CDTF">2022-09-20T02:14:45Z</dcterms:modified>
</cp:coreProperties>
</file>