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D884-C459-4FC6-87E6-A5C23C9D7DD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0215E-D989-4A00-8165-1EEFAAE5EBDA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4283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D884-C459-4FC6-87E6-A5C23C9D7DD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0215E-D989-4A00-8165-1EEFAAE5EB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7153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D884-C459-4FC6-87E6-A5C23C9D7DD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0215E-D989-4A00-8165-1EEFAAE5EB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369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D884-C459-4FC6-87E6-A5C23C9D7DD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0215E-D989-4A00-8165-1EEFAAE5EBD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01638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D884-C459-4FC6-87E6-A5C23C9D7DD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0215E-D989-4A00-8165-1EEFAAE5EB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5873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D884-C459-4FC6-87E6-A5C23C9D7DD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0215E-D989-4A00-8165-1EEFAAE5EBD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19809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D884-C459-4FC6-87E6-A5C23C9D7DD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0215E-D989-4A00-8165-1EEFAAE5EB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64948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D884-C459-4FC6-87E6-A5C23C9D7DD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0215E-D989-4A00-8165-1EEFAAE5EB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18220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D884-C459-4FC6-87E6-A5C23C9D7DD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0215E-D989-4A00-8165-1EEFAAE5EB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8473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D884-C459-4FC6-87E6-A5C23C9D7DD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0215E-D989-4A00-8165-1EEFAAE5EB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0421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D884-C459-4FC6-87E6-A5C23C9D7DD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0215E-D989-4A00-8165-1EEFAAE5EB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2131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D884-C459-4FC6-87E6-A5C23C9D7DD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0215E-D989-4A00-8165-1EEFAAE5EB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672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D884-C459-4FC6-87E6-A5C23C9D7DD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0215E-D989-4A00-8165-1EEFAAE5EB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3343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D884-C459-4FC6-87E6-A5C23C9D7DD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0215E-D989-4A00-8165-1EEFAAE5EB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0057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D884-C459-4FC6-87E6-A5C23C9D7DD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0215E-D989-4A00-8165-1EEFAAE5EB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197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D884-C459-4FC6-87E6-A5C23C9D7DD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0215E-D989-4A00-8165-1EEFAAE5EB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4363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D884-C459-4FC6-87E6-A5C23C9D7DD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0215E-D989-4A00-8165-1EEFAAE5EB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8626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D71D884-C459-4FC6-87E6-A5C23C9D7DD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E20215E-D989-4A00-8165-1EEFAAE5EB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52950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我喜歡打電動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我</a:t>
            </a:r>
            <a:r>
              <a:rPr lang="zh-TW" altLang="en-US" dirty="0" smtClean="0"/>
              <a:t>暑假每個禮拜六都會打電玩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1200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36</TotalTime>
  <Words>10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我喜歡打電動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我喜歡打電動</dc:title>
  <dc:creator>Windows 使用者</dc:creator>
  <cp:lastModifiedBy>Windows 使用者</cp:lastModifiedBy>
  <cp:revision>6</cp:revision>
  <dcterms:created xsi:type="dcterms:W3CDTF">2022-09-12T03:05:11Z</dcterms:created>
  <dcterms:modified xsi:type="dcterms:W3CDTF">2022-09-20T02:14:24Z</dcterms:modified>
</cp:coreProperties>
</file>