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1F66-F4C3-434C-9CAD-DBD6E0171BB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BEAC1-EC7F-493D-B8E2-8FC3B6AB198D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5950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1F66-F4C3-434C-9CAD-DBD6E0171BB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BEAC1-EC7F-493D-B8E2-8FC3B6AB19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011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1F66-F4C3-434C-9CAD-DBD6E0171BB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BEAC1-EC7F-493D-B8E2-8FC3B6AB19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5616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1F66-F4C3-434C-9CAD-DBD6E0171BB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BEAC1-EC7F-493D-B8E2-8FC3B6AB198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71413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1F66-F4C3-434C-9CAD-DBD6E0171BB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BEAC1-EC7F-493D-B8E2-8FC3B6AB19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74064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1F66-F4C3-434C-9CAD-DBD6E0171BB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BEAC1-EC7F-493D-B8E2-8FC3B6AB198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3551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1F66-F4C3-434C-9CAD-DBD6E0171BB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BEAC1-EC7F-493D-B8E2-8FC3B6AB19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04464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1F66-F4C3-434C-9CAD-DBD6E0171BB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BEAC1-EC7F-493D-B8E2-8FC3B6AB19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75414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1F66-F4C3-434C-9CAD-DBD6E0171BB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BEAC1-EC7F-493D-B8E2-8FC3B6AB19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0854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1F66-F4C3-434C-9CAD-DBD6E0171BB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BEAC1-EC7F-493D-B8E2-8FC3B6AB19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293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1F66-F4C3-434C-9CAD-DBD6E0171BB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BEAC1-EC7F-493D-B8E2-8FC3B6AB19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1648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1F66-F4C3-434C-9CAD-DBD6E0171BB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BEAC1-EC7F-493D-B8E2-8FC3B6AB19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5644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1F66-F4C3-434C-9CAD-DBD6E0171BB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BEAC1-EC7F-493D-B8E2-8FC3B6AB19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1026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1F66-F4C3-434C-9CAD-DBD6E0171BB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BEAC1-EC7F-493D-B8E2-8FC3B6AB19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4141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1F66-F4C3-434C-9CAD-DBD6E0171BB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BEAC1-EC7F-493D-B8E2-8FC3B6AB19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7231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1F66-F4C3-434C-9CAD-DBD6E0171BB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BEAC1-EC7F-493D-B8E2-8FC3B6AB19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7661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1F66-F4C3-434C-9CAD-DBD6E0171BB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BEAC1-EC7F-493D-B8E2-8FC3B6AB19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4197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8D61F66-F4C3-434C-9CAD-DBD6E0171BB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F9BEAC1-EC7F-493D-B8E2-8FC3B6AB19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1310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我喜歡打電動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41226"/>
            <a:ext cx="9144000" cy="1655762"/>
          </a:xfrm>
        </p:spPr>
        <p:txBody>
          <a:bodyPr/>
          <a:lstStyle/>
          <a:p>
            <a:r>
              <a:rPr lang="zh-TW" altLang="en-US" dirty="0" smtClean="0"/>
              <a:t>我 暑假每天都會玩電動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5611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34</TotalTime>
  <Words>10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我喜歡打電動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我喜歡打電動</dc:title>
  <dc:creator>Windows 使用者</dc:creator>
  <cp:lastModifiedBy>Windows 使用者</cp:lastModifiedBy>
  <cp:revision>5</cp:revision>
  <dcterms:created xsi:type="dcterms:W3CDTF">2022-09-12T03:06:24Z</dcterms:created>
  <dcterms:modified xsi:type="dcterms:W3CDTF">2022-09-20T02:15:37Z</dcterms:modified>
</cp:coreProperties>
</file>