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876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16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020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530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135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7192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423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959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05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8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30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67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6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19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56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543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78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B6B94E-0008-409A-AC01-8574F6AD956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6560F54-54DF-4BB6-83C3-971B6F70ED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25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0263" y="1122362"/>
            <a:ext cx="4807131" cy="117670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我喜歡浮潛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2217" y="3927974"/>
            <a:ext cx="5773783" cy="218544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我和媽媽去小琉球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/>
              <a:t> </a:t>
            </a:r>
            <a:r>
              <a:rPr lang="zh-TW" altLang="en-US" dirty="0" smtClean="0">
                <a:solidFill>
                  <a:srgbClr val="92D050"/>
                </a:solidFill>
              </a:rPr>
              <a:t>探</a:t>
            </a:r>
            <a:r>
              <a:rPr lang="zh-TW" altLang="en-US" dirty="0">
                <a:solidFill>
                  <a:srgbClr val="92D050"/>
                </a:solidFill>
              </a:rPr>
              <a:t>索</a:t>
            </a:r>
            <a:r>
              <a:rPr lang="zh-TW" altLang="en-US" dirty="0" smtClean="0">
                <a:solidFill>
                  <a:srgbClr val="92D050"/>
                </a:solidFill>
              </a:rPr>
              <a:t>海</a:t>
            </a:r>
            <a:r>
              <a:rPr lang="zh-TW" altLang="en-US" dirty="0" smtClean="0">
                <a:solidFill>
                  <a:srgbClr val="92D050"/>
                </a:solidFill>
              </a:rPr>
              <a:t>底</a:t>
            </a:r>
            <a:endParaRPr lang="en-US" altLang="zh-TW" dirty="0" smtClean="0">
              <a:solidFill>
                <a:srgbClr val="92D050"/>
              </a:solidFill>
            </a:endParaRPr>
          </a:p>
          <a:p>
            <a:r>
              <a:rPr lang="zh-TW" altLang="en-US" dirty="0" smtClean="0">
                <a:solidFill>
                  <a:srgbClr val="FFFF00"/>
                </a:solidFill>
              </a:rPr>
              <a:t>游著游著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遇見好多珊</a:t>
            </a:r>
            <a:r>
              <a:rPr lang="zh-TW" altLang="en-US" dirty="0">
                <a:solidFill>
                  <a:srgbClr val="FF0000"/>
                </a:solidFill>
              </a:rPr>
              <a:t>瑚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605520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34</TotalTime>
  <Words>20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2022-09-12T03:05:53Z</dcterms:created>
  <dcterms:modified xsi:type="dcterms:W3CDTF">2022-09-20T02:15:06Z</dcterms:modified>
</cp:coreProperties>
</file>