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890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97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317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2600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063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836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702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490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86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43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31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785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232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037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56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90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64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2258CB3-383B-442D-AE55-0BFF8B53EEEF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115B15-A648-46DB-875A-53AFE2ECDC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34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  <p:sldLayoutId id="2147483764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61405" y="2181497"/>
            <a:ext cx="4001589" cy="100253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我</a:t>
            </a:r>
            <a:r>
              <a:rPr lang="zh-TW" altLang="en-US" dirty="0" smtClean="0">
                <a:solidFill>
                  <a:srgbClr val="FFFF00"/>
                </a:solidFill>
              </a:rPr>
              <a:t>喜歡浮潛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-354875" y="4392506"/>
            <a:ext cx="3803469" cy="194733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我在暑假去浮潛</a:t>
            </a:r>
            <a:endParaRPr lang="en-US" altLang="zh-TW" dirty="0" smtClean="0">
              <a:solidFill>
                <a:srgbClr val="FFC00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看到很多小丑</a:t>
            </a:r>
            <a:r>
              <a:rPr lang="zh-TW" altLang="en-US" dirty="0">
                <a:solidFill>
                  <a:srgbClr val="FF0000"/>
                </a:solidFill>
              </a:rPr>
              <a:t>魚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072" y="1775967"/>
            <a:ext cx="3535388" cy="281611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443" y="211477"/>
            <a:ext cx="3330690" cy="235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133399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35</TotalTime>
  <Words>14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我喜歡浮潛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</dc:title>
  <dc:creator>Windows 使用者</dc:creator>
  <cp:lastModifiedBy>Windows 使用者</cp:lastModifiedBy>
  <cp:revision>5</cp:revision>
  <dcterms:created xsi:type="dcterms:W3CDTF">2022-09-12T03:04:24Z</dcterms:created>
  <dcterms:modified xsi:type="dcterms:W3CDTF">2022-09-20T02:13:29Z</dcterms:modified>
</cp:coreProperties>
</file>