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0747-618B-4A9D-9BFA-1951AD592AB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62FA1-73AF-4158-8E43-8A70FD89B6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2267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0747-618B-4A9D-9BFA-1951AD592AB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62FA1-73AF-4158-8E43-8A70FD89B6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184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0747-618B-4A9D-9BFA-1951AD592AB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62FA1-73AF-4158-8E43-8A70FD89B6A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47729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0747-618B-4A9D-9BFA-1951AD592AB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62FA1-73AF-4158-8E43-8A70FD89B6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44480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0747-618B-4A9D-9BFA-1951AD592AB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62FA1-73AF-4158-8E43-8A70FD89B6A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771668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0747-618B-4A9D-9BFA-1951AD592AB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62FA1-73AF-4158-8E43-8A70FD89B6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05806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0747-618B-4A9D-9BFA-1951AD592AB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62FA1-73AF-4158-8E43-8A70FD89B6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13491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0747-618B-4A9D-9BFA-1951AD592AB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62FA1-73AF-4158-8E43-8A70FD89B6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8924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0747-618B-4A9D-9BFA-1951AD592AB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62FA1-73AF-4158-8E43-8A70FD89B6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8447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0747-618B-4A9D-9BFA-1951AD592AB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62FA1-73AF-4158-8E43-8A70FD89B6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8761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0747-618B-4A9D-9BFA-1951AD592AB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62FA1-73AF-4158-8E43-8A70FD89B6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4923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0747-618B-4A9D-9BFA-1951AD592AB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62FA1-73AF-4158-8E43-8A70FD89B6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7569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0747-618B-4A9D-9BFA-1951AD592AB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62FA1-73AF-4158-8E43-8A70FD89B6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2214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0747-618B-4A9D-9BFA-1951AD592AB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62FA1-73AF-4158-8E43-8A70FD89B6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150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0747-618B-4A9D-9BFA-1951AD592AB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62FA1-73AF-4158-8E43-8A70FD89B6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886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0747-618B-4A9D-9BFA-1951AD592AB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62FA1-73AF-4158-8E43-8A70FD89B6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0402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F0747-618B-4A9D-9BFA-1951AD592AB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DA62FA1-73AF-4158-8E43-8A70FD89B6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1399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27" r:id="rId1"/>
    <p:sldLayoutId id="2147484128" r:id="rId2"/>
    <p:sldLayoutId id="2147484129" r:id="rId3"/>
    <p:sldLayoutId id="2147484130" r:id="rId4"/>
    <p:sldLayoutId id="2147484131" r:id="rId5"/>
    <p:sldLayoutId id="2147484132" r:id="rId6"/>
    <p:sldLayoutId id="2147484133" r:id="rId7"/>
    <p:sldLayoutId id="2147484134" r:id="rId8"/>
    <p:sldLayoutId id="2147484135" r:id="rId9"/>
    <p:sldLayoutId id="2147484136" r:id="rId10"/>
    <p:sldLayoutId id="2147484137" r:id="rId11"/>
    <p:sldLayoutId id="2147484138" r:id="rId12"/>
    <p:sldLayoutId id="2147484139" r:id="rId13"/>
    <p:sldLayoutId id="2147484140" r:id="rId14"/>
    <p:sldLayoutId id="2147484141" r:id="rId15"/>
    <p:sldLayoutId id="214748414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</a:t>
            </a:r>
            <a:r>
              <a:rPr lang="zh-TW" altLang="en-US" dirty="0" smtClean="0"/>
              <a:t>喜歡進擊的巨人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402874" y="3902484"/>
            <a:ext cx="5386251" cy="1655762"/>
          </a:xfrm>
        </p:spPr>
        <p:txBody>
          <a:bodyPr>
            <a:normAutofit/>
          </a:bodyPr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21105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紅色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36</TotalTime>
  <Words>5</Words>
  <Application>Microsoft Office PowerPoint</Application>
  <PresentationFormat>寬螢幕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Arial</vt:lpstr>
      <vt:lpstr>Trebuchet MS</vt:lpstr>
      <vt:lpstr>Wingdings 3</vt:lpstr>
      <vt:lpstr>多面向</vt:lpstr>
      <vt:lpstr>我喜歡進擊的巨人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我喜歡砸平板</dc:title>
  <dc:creator>Windows 使用者</dc:creator>
  <cp:lastModifiedBy>Windows 使用者</cp:lastModifiedBy>
  <cp:revision>6</cp:revision>
  <dcterms:created xsi:type="dcterms:W3CDTF">2022-09-12T03:04:21Z</dcterms:created>
  <dcterms:modified xsi:type="dcterms:W3CDTF">2022-09-20T02:16:19Z</dcterms:modified>
</cp:coreProperties>
</file>