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41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17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469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2735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11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486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49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306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45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65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75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85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8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45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49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94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C3584A1-D2B6-4533-B008-DECF431F7045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AE89A7E-D3D9-4710-9C80-EF4448C1B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70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389541">
            <a:off x="727165" y="2155370"/>
            <a:ext cx="4084320" cy="108027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</a:rPr>
              <a:t>喜</a:t>
            </a:r>
            <a:r>
              <a:rPr lang="zh-TW" altLang="en-US" dirty="0" smtClean="0">
                <a:solidFill>
                  <a:srgbClr val="92D050"/>
                </a:solidFill>
              </a:rPr>
              <a:t>歡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浮</a:t>
            </a:r>
            <a:r>
              <a:rPr lang="zh-TW" altLang="en-US" dirty="0" smtClean="0">
                <a:solidFill>
                  <a:srgbClr val="CC66FF"/>
                </a:solidFill>
              </a:rPr>
              <a:t>潛</a:t>
            </a:r>
            <a:endParaRPr lang="zh-TW" altLang="en-US" dirty="0">
              <a:solidFill>
                <a:srgbClr val="CC66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466524">
            <a:off x="383176" y="4176804"/>
            <a:ext cx="4772297" cy="53888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今</a:t>
            </a:r>
            <a:r>
              <a:rPr lang="zh-TW" altLang="en-US" dirty="0" smtClean="0">
                <a:solidFill>
                  <a:schemeClr val="tx2"/>
                </a:solidFill>
              </a:rPr>
              <a:t>年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暑</a:t>
            </a:r>
            <a:r>
              <a:rPr lang="zh-TW" altLang="en-US" dirty="0" smtClean="0">
                <a:solidFill>
                  <a:srgbClr val="FFFF00"/>
                </a:solidFill>
              </a:rPr>
              <a:t>假我</a:t>
            </a:r>
            <a:r>
              <a:rPr lang="zh-TW" altLang="en-US" dirty="0" smtClean="0">
                <a:solidFill>
                  <a:srgbClr val="00B050"/>
                </a:solidFill>
              </a:rPr>
              <a:t>和家人一起浮潛</a:t>
            </a:r>
            <a:endParaRPr lang="zh-TW" altLang="en-US" dirty="0">
              <a:solidFill>
                <a:srgbClr val="00B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710">
            <a:off x="5137128" y="2398902"/>
            <a:ext cx="2897057" cy="341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9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36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6</cp:revision>
  <dcterms:created xsi:type="dcterms:W3CDTF">2022-09-12T03:03:52Z</dcterms:created>
  <dcterms:modified xsi:type="dcterms:W3CDTF">2022-09-26T02:50:18Z</dcterms:modified>
</cp:coreProperties>
</file>