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832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6938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9934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3566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6557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75147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1588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25354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4310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6767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652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725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376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104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1979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7752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9388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95CC9-E70C-4316-9EE4-B3C86335EA81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C599F-8184-4A8E-B4D4-38633A44F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76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  <p:sldLayoutId id="2147483846" r:id="rId13"/>
    <p:sldLayoutId id="2147483847" r:id="rId14"/>
    <p:sldLayoutId id="2147483848" r:id="rId15"/>
    <p:sldLayoutId id="2147483849" r:id="rId16"/>
    <p:sldLayoutId id="2147483850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2502444"/>
            <a:ext cx="4767943" cy="1007518"/>
          </a:xfrm>
        </p:spPr>
        <p:txBody>
          <a:bodyPr>
            <a:normAutofit fontScale="90000"/>
          </a:bodyPr>
          <a:lstStyle/>
          <a:p>
            <a:r>
              <a:rPr lang="zh-TW" altLang="en-US" b="1" cap="none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我喜歡</a:t>
            </a:r>
            <a:r>
              <a:rPr lang="en-US" altLang="zh-TW" b="1" cap="none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roblo</a:t>
            </a:r>
            <a:r>
              <a:rPr lang="en-US" altLang="zh-TW" b="1" cap="none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x</a:t>
            </a:r>
            <a:endParaRPr lang="zh-TW" altLang="en-US" b="1" cap="none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3509962"/>
            <a:ext cx="5003074" cy="1655762"/>
          </a:xfrm>
        </p:spPr>
        <p:txBody>
          <a:bodyPr/>
          <a:lstStyle/>
          <a:p>
            <a:r>
              <a:rPr lang="zh-TW" altLang="en-US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裡面有許多新奇的小遊戲</a:t>
            </a:r>
            <a:endParaRPr lang="en-US" altLang="zh-TW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r>
              <a:rPr lang="zh-TW" altLang="en-US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你還不來玩嗎</a:t>
            </a:r>
            <a:endParaRPr lang="en-US" altLang="zh-TW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6112688" y="144317"/>
            <a:ext cx="1046487" cy="1068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 flipV="1">
            <a:off x="6087295" y="1227909"/>
            <a:ext cx="1058088" cy="133991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 rot="5400000">
            <a:off x="7431309" y="911482"/>
            <a:ext cx="641544" cy="121339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5577840" y="1289045"/>
            <a:ext cx="521055" cy="115226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6098896" y="2502445"/>
            <a:ext cx="537036" cy="162337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6663491" y="2502444"/>
            <a:ext cx="481892" cy="16233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弧形 9"/>
          <p:cNvSpPr/>
          <p:nvPr/>
        </p:nvSpPr>
        <p:spPr>
          <a:xfrm>
            <a:off x="6367414" y="940526"/>
            <a:ext cx="296077" cy="15231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弧形 10"/>
          <p:cNvSpPr/>
          <p:nvPr/>
        </p:nvSpPr>
        <p:spPr>
          <a:xfrm>
            <a:off x="6367414" y="940526"/>
            <a:ext cx="537023" cy="67926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>
            <a:off x="8358781" y="940526"/>
            <a:ext cx="1046486" cy="1097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" name="直線接點 16"/>
          <p:cNvCxnSpPr/>
          <p:nvPr/>
        </p:nvCxnSpPr>
        <p:spPr>
          <a:xfrm>
            <a:off x="8781886" y="522514"/>
            <a:ext cx="0" cy="548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 flipH="1" flipV="1">
            <a:off x="9017166" y="522515"/>
            <a:ext cx="9268" cy="4180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>
            <a:off x="8737989" y="505480"/>
            <a:ext cx="244548" cy="17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639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6570617" cy="1825096"/>
          </a:xfrm>
        </p:spPr>
        <p:txBody>
          <a:bodyPr/>
          <a:lstStyle/>
          <a:p>
            <a:r>
              <a:rPr lang="zh-TW" altLang="en-US" smtClean="0"/>
              <a:t>還有好多好友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3815081"/>
            <a:ext cx="9448800" cy="685800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7961321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62</TotalTime>
  <Words>19</Words>
  <Application>Microsoft Office PowerPoint</Application>
  <PresentationFormat>寬螢幕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6" baseType="lpstr">
      <vt:lpstr>新細明體</vt:lpstr>
      <vt:lpstr>Arial</vt:lpstr>
      <vt:lpstr>Century Gothic</vt:lpstr>
      <vt:lpstr>飛機雲</vt:lpstr>
      <vt:lpstr>我喜歡roblox</vt:lpstr>
      <vt:lpstr>還有好多好友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我喜歡roblox</dc:title>
  <dc:creator>Windows 使用者</dc:creator>
  <cp:lastModifiedBy>Windows 使用者</cp:lastModifiedBy>
  <cp:revision>8</cp:revision>
  <dcterms:created xsi:type="dcterms:W3CDTF">2022-09-12T03:05:54Z</dcterms:created>
  <dcterms:modified xsi:type="dcterms:W3CDTF">2022-10-17T03:07:12Z</dcterms:modified>
</cp:coreProperties>
</file>