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608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4591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199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9979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8068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8262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0919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5032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617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665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66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300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715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49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11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820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80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FE9DC7F-0EC7-4CC3-B335-1B45A64954C7}" type="datetimeFigureOut">
              <a:rPr lang="zh-TW" altLang="en-US" smtClean="0"/>
              <a:t>2022/9/26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2D60A5E-02C2-4FC9-8DCA-310B953CA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990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  <p:sldLayoutId id="2147483901" r:id="rId13"/>
    <p:sldLayoutId id="2147483902" r:id="rId14"/>
    <p:sldLayoutId id="2147483903" r:id="rId15"/>
    <p:sldLayoutId id="2147483904" r:id="rId16"/>
    <p:sldLayoutId id="214748390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9892" y="1371602"/>
            <a:ext cx="6379029" cy="819013"/>
          </a:xfr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zh-TW" altLang="en-US" dirty="0" smtClean="0"/>
              <a:t>我喜歡浮淺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9892" y="2403565"/>
            <a:ext cx="4781006" cy="411480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今年暑假我和家人去浮淺</a:t>
            </a:r>
            <a:r>
              <a:rPr lang="en-US" altLang="zh-TW" dirty="0" smtClean="0">
                <a:solidFill>
                  <a:schemeClr val="tx1"/>
                </a:solidFill>
              </a:rPr>
              <a:t>.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374" y="373048"/>
            <a:ext cx="3535388" cy="2816119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879" y="4430139"/>
            <a:ext cx="2559445" cy="223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4064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42</TotalTime>
  <Words>11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我喜歡浮淺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我喜歡玩荒野亂鬥</dc:title>
  <dc:creator>Windows 使用者</dc:creator>
  <cp:lastModifiedBy>Windows 使用者</cp:lastModifiedBy>
  <cp:revision>6</cp:revision>
  <dcterms:created xsi:type="dcterms:W3CDTF">2022-09-12T03:04:09Z</dcterms:created>
  <dcterms:modified xsi:type="dcterms:W3CDTF">2022-09-26T02:58:47Z</dcterms:modified>
</cp:coreProperties>
</file>