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14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7632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4320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0370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397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6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1775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8336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638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998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08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317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3915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160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79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7366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2203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8156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07D49-BFD6-4791-86D3-95B6B2CEB9A3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DC50E-AE8E-4BDB-9449-34B8E73AE0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34096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  <p:sldLayoutId id="214748374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514816"/>
            <a:ext cx="9440034" cy="1828801"/>
          </a:xfrm>
        </p:spPr>
        <p:txBody>
          <a:bodyPr/>
          <a:lstStyle/>
          <a:p>
            <a:r>
              <a:rPr lang="zh-TW" altLang="en-US" dirty="0" smtClean="0"/>
              <a:t>我喜歡跳舞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49210" y="2755785"/>
            <a:ext cx="9440034" cy="1049867"/>
          </a:xfrm>
        </p:spPr>
        <p:txBody>
          <a:bodyPr/>
          <a:lstStyle/>
          <a:p>
            <a:r>
              <a:rPr lang="zh-TW" altLang="en-US" dirty="0" smtClean="0"/>
              <a:t>我年去台中比賽</a:t>
            </a:r>
            <a:endParaRPr lang="en-US" altLang="zh-TW" dirty="0" smtClean="0"/>
          </a:p>
          <a:p>
            <a:r>
              <a:rPr lang="zh-TW" altLang="en-US" dirty="0" smtClean="0"/>
              <a:t>我差點得冠軍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5257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474698"/>
            <a:ext cx="9448800" cy="1825096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我喜歡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err="1" smtClean="0"/>
              <a:t>roblox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的海賊王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2374038"/>
            <a:ext cx="9448800" cy="685800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我有毒果實 </a:t>
            </a:r>
            <a:endParaRPr lang="en-US" altLang="zh-TW" dirty="0" smtClean="0"/>
          </a:p>
          <a:p>
            <a:r>
              <a:rPr lang="zh-TW" altLang="en-US" dirty="0" smtClean="0"/>
              <a:t> 超級強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6958" y="1065717"/>
            <a:ext cx="3892323" cy="2792842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6" name="矩形 5"/>
          <p:cNvSpPr/>
          <p:nvPr/>
        </p:nvSpPr>
        <p:spPr>
          <a:xfrm>
            <a:off x="4918675" y="2274764"/>
            <a:ext cx="2172381" cy="269656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FF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5421086" y="928194"/>
            <a:ext cx="1123405" cy="13055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FF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3344091" y="2537274"/>
            <a:ext cx="1550534" cy="7707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7115106" y="2273532"/>
            <a:ext cx="574765" cy="19650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4998720" y="4963886"/>
            <a:ext cx="579120" cy="1894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>
            <a:off x="6674692" y="4911634"/>
            <a:ext cx="443832" cy="19986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2403566" y="3179290"/>
            <a:ext cx="953588" cy="131281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trike="sngStrike" dirty="0">
              <a:solidFill>
                <a:srgbClr val="FFFF00"/>
              </a:solidFill>
            </a:endParaRPr>
          </a:p>
        </p:txBody>
      </p:sp>
      <p:sp>
        <p:nvSpPr>
          <p:cNvPr id="14" name="手繪多邊形 13"/>
          <p:cNvSpPr/>
          <p:nvPr/>
        </p:nvSpPr>
        <p:spPr>
          <a:xfrm>
            <a:off x="2727192" y="2468830"/>
            <a:ext cx="394831" cy="731570"/>
          </a:xfrm>
          <a:custGeom>
            <a:avLst/>
            <a:gdLst>
              <a:gd name="connsiteX0" fmla="*/ 133574 w 394831"/>
              <a:gd name="connsiteY0" fmla="*/ 731570 h 731570"/>
              <a:gd name="connsiteX1" fmla="*/ 107448 w 394831"/>
              <a:gd name="connsiteY1" fmla="*/ 666256 h 731570"/>
              <a:gd name="connsiteX2" fmla="*/ 81322 w 394831"/>
              <a:gd name="connsiteY2" fmla="*/ 627067 h 731570"/>
              <a:gd name="connsiteX3" fmla="*/ 42134 w 394831"/>
              <a:gd name="connsiteY3" fmla="*/ 496439 h 731570"/>
              <a:gd name="connsiteX4" fmla="*/ 68259 w 394831"/>
              <a:gd name="connsiteY4" fmla="*/ 313559 h 731570"/>
              <a:gd name="connsiteX5" fmla="*/ 94385 w 394831"/>
              <a:gd name="connsiteY5" fmla="*/ 274370 h 731570"/>
              <a:gd name="connsiteX6" fmla="*/ 172762 w 394831"/>
              <a:gd name="connsiteY6" fmla="*/ 222119 h 731570"/>
              <a:gd name="connsiteX7" fmla="*/ 342579 w 394831"/>
              <a:gd name="connsiteY7" fmla="*/ 235181 h 731570"/>
              <a:gd name="connsiteX8" fmla="*/ 381768 w 394831"/>
              <a:gd name="connsiteY8" fmla="*/ 261307 h 731570"/>
              <a:gd name="connsiteX9" fmla="*/ 394831 w 394831"/>
              <a:gd name="connsiteY9" fmla="*/ 339684 h 731570"/>
              <a:gd name="connsiteX10" fmla="*/ 381768 w 394831"/>
              <a:gd name="connsiteY10" fmla="*/ 391936 h 731570"/>
              <a:gd name="connsiteX11" fmla="*/ 303391 w 394831"/>
              <a:gd name="connsiteY11" fmla="*/ 418061 h 731570"/>
              <a:gd name="connsiteX12" fmla="*/ 107448 w 394831"/>
              <a:gd name="connsiteY12" fmla="*/ 404999 h 731570"/>
              <a:gd name="connsiteX13" fmla="*/ 55197 w 394831"/>
              <a:gd name="connsiteY13" fmla="*/ 326621 h 731570"/>
              <a:gd name="connsiteX14" fmla="*/ 29071 w 394831"/>
              <a:gd name="connsiteY14" fmla="*/ 287433 h 731570"/>
              <a:gd name="connsiteX15" fmla="*/ 2945 w 394831"/>
              <a:gd name="connsiteY15" fmla="*/ 209056 h 731570"/>
              <a:gd name="connsiteX16" fmla="*/ 29071 w 394831"/>
              <a:gd name="connsiteY16" fmla="*/ 156804 h 731570"/>
              <a:gd name="connsiteX17" fmla="*/ 68259 w 394831"/>
              <a:gd name="connsiteY17" fmla="*/ 143741 h 731570"/>
              <a:gd name="connsiteX18" fmla="*/ 159699 w 394831"/>
              <a:gd name="connsiteY18" fmla="*/ 104553 h 731570"/>
              <a:gd name="connsiteX19" fmla="*/ 251139 w 394831"/>
              <a:gd name="connsiteY19" fmla="*/ 52301 h 731570"/>
              <a:gd name="connsiteX20" fmla="*/ 329517 w 394831"/>
              <a:gd name="connsiteY20" fmla="*/ 26176 h 731570"/>
              <a:gd name="connsiteX21" fmla="*/ 381768 w 394831"/>
              <a:gd name="connsiteY21" fmla="*/ 50 h 731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94831" h="731570">
                <a:moveTo>
                  <a:pt x="133574" y="731570"/>
                </a:moveTo>
                <a:cubicBezTo>
                  <a:pt x="124865" y="709799"/>
                  <a:pt x="117935" y="687229"/>
                  <a:pt x="107448" y="666256"/>
                </a:cubicBezTo>
                <a:cubicBezTo>
                  <a:pt x="100427" y="652214"/>
                  <a:pt x="87698" y="641414"/>
                  <a:pt x="81322" y="627067"/>
                </a:cubicBezTo>
                <a:cubicBezTo>
                  <a:pt x="63151" y="586182"/>
                  <a:pt x="52990" y="539861"/>
                  <a:pt x="42134" y="496439"/>
                </a:cubicBezTo>
                <a:cubicBezTo>
                  <a:pt x="45470" y="459740"/>
                  <a:pt x="43130" y="363817"/>
                  <a:pt x="68259" y="313559"/>
                </a:cubicBezTo>
                <a:cubicBezTo>
                  <a:pt x="75280" y="299517"/>
                  <a:pt x="82570" y="284708"/>
                  <a:pt x="94385" y="274370"/>
                </a:cubicBezTo>
                <a:cubicBezTo>
                  <a:pt x="118015" y="253694"/>
                  <a:pt x="172762" y="222119"/>
                  <a:pt x="172762" y="222119"/>
                </a:cubicBezTo>
                <a:cubicBezTo>
                  <a:pt x="229368" y="226473"/>
                  <a:pt x="286778" y="224719"/>
                  <a:pt x="342579" y="235181"/>
                </a:cubicBezTo>
                <a:cubicBezTo>
                  <a:pt x="358010" y="238074"/>
                  <a:pt x="374747" y="247265"/>
                  <a:pt x="381768" y="261307"/>
                </a:cubicBezTo>
                <a:cubicBezTo>
                  <a:pt x="393613" y="284997"/>
                  <a:pt x="390477" y="313558"/>
                  <a:pt x="394831" y="339684"/>
                </a:cubicBezTo>
                <a:cubicBezTo>
                  <a:pt x="390477" y="357101"/>
                  <a:pt x="395399" y="380252"/>
                  <a:pt x="381768" y="391936"/>
                </a:cubicBezTo>
                <a:cubicBezTo>
                  <a:pt x="360859" y="409858"/>
                  <a:pt x="303391" y="418061"/>
                  <a:pt x="303391" y="418061"/>
                </a:cubicBezTo>
                <a:cubicBezTo>
                  <a:pt x="238077" y="413707"/>
                  <a:pt x="171349" y="419199"/>
                  <a:pt x="107448" y="404999"/>
                </a:cubicBezTo>
                <a:cubicBezTo>
                  <a:pt x="65658" y="395713"/>
                  <a:pt x="68782" y="353791"/>
                  <a:pt x="55197" y="326621"/>
                </a:cubicBezTo>
                <a:cubicBezTo>
                  <a:pt x="48176" y="312579"/>
                  <a:pt x="37780" y="300496"/>
                  <a:pt x="29071" y="287433"/>
                </a:cubicBezTo>
                <a:cubicBezTo>
                  <a:pt x="20362" y="261307"/>
                  <a:pt x="-9371" y="233688"/>
                  <a:pt x="2945" y="209056"/>
                </a:cubicBezTo>
                <a:cubicBezTo>
                  <a:pt x="11654" y="191639"/>
                  <a:pt x="15301" y="170574"/>
                  <a:pt x="29071" y="156804"/>
                </a:cubicBezTo>
                <a:cubicBezTo>
                  <a:pt x="38807" y="147068"/>
                  <a:pt x="55943" y="149899"/>
                  <a:pt x="68259" y="143741"/>
                </a:cubicBezTo>
                <a:cubicBezTo>
                  <a:pt x="158468" y="98637"/>
                  <a:pt x="50956" y="131739"/>
                  <a:pt x="159699" y="104553"/>
                </a:cubicBezTo>
                <a:cubicBezTo>
                  <a:pt x="216739" y="47513"/>
                  <a:pt x="175954" y="74856"/>
                  <a:pt x="251139" y="52301"/>
                </a:cubicBezTo>
                <a:cubicBezTo>
                  <a:pt x="277517" y="44388"/>
                  <a:pt x="329517" y="26176"/>
                  <a:pt x="329517" y="26176"/>
                </a:cubicBezTo>
                <a:cubicBezTo>
                  <a:pt x="372328" y="-2365"/>
                  <a:pt x="353006" y="50"/>
                  <a:pt x="381768" y="5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122830" y="1228299"/>
            <a:ext cx="204716" cy="4913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-37592000" y="-17373600"/>
            <a:ext cx="10058400" cy="833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/>
          <p:cNvSpPr/>
          <p:nvPr/>
        </p:nvSpPr>
        <p:spPr>
          <a:xfrm>
            <a:off x="-39116000" y="-9042400"/>
            <a:ext cx="13716000" cy="1859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-39217600" y="9550400"/>
            <a:ext cx="3454400" cy="1341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/>
          <p:cNvSpPr/>
          <p:nvPr/>
        </p:nvSpPr>
        <p:spPr>
          <a:xfrm>
            <a:off x="-28752800" y="9550400"/>
            <a:ext cx="3251200" cy="13817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/>
          <p:cNvSpPr/>
          <p:nvPr/>
        </p:nvSpPr>
        <p:spPr>
          <a:xfrm>
            <a:off x="-25501600" y="-9042400"/>
            <a:ext cx="12903200" cy="4775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/>
          <p:cNvSpPr/>
          <p:nvPr/>
        </p:nvSpPr>
        <p:spPr>
          <a:xfrm>
            <a:off x="-43789600" y="-9042400"/>
            <a:ext cx="4572000" cy="1595265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 22"/>
          <p:cNvSpPr/>
          <p:nvPr/>
        </p:nvSpPr>
        <p:spPr>
          <a:xfrm>
            <a:off x="-12598400" y="-10769600"/>
            <a:ext cx="41351200" cy="7924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556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55</TotalTime>
  <Words>27</Words>
  <Application>Microsoft Office PowerPoint</Application>
  <PresentationFormat>寬螢幕</PresentationFormat>
  <Paragraphs>6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6" baseType="lpstr">
      <vt:lpstr>新細明體</vt:lpstr>
      <vt:lpstr>Arial</vt:lpstr>
      <vt:lpstr>Century Gothic</vt:lpstr>
      <vt:lpstr>飛機雲</vt:lpstr>
      <vt:lpstr>我喜歡跳舞</vt:lpstr>
      <vt:lpstr>我喜歡 roblox 的海賊王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我喜歡跳舞</dc:title>
  <dc:creator>Windows 使用者</dc:creator>
  <cp:lastModifiedBy>Windows 使用者</cp:lastModifiedBy>
  <cp:revision>10</cp:revision>
  <dcterms:created xsi:type="dcterms:W3CDTF">2022-09-12T03:04:38Z</dcterms:created>
  <dcterms:modified xsi:type="dcterms:W3CDTF">2022-10-17T03:10:26Z</dcterms:modified>
</cp:coreProperties>
</file>