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B3308F-3819-47B4-A525-F0DBE906D4FC}" type="doc">
      <dgm:prSet loTypeId="urn:microsoft.com/office/officeart/2005/8/layout/process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A5BEB03-900F-4748-BE44-8C2A3786BEB6}">
      <dgm:prSet phldrT="[文字]"/>
      <dgm:spPr/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A68845C6-CC0D-4D2C-8C08-6DB3EE46E8EA}" type="parTrans" cxnId="{D24DBEC6-3EA0-4902-AAAD-8866B39E2DDF}">
      <dgm:prSet/>
      <dgm:spPr/>
      <dgm:t>
        <a:bodyPr/>
        <a:lstStyle/>
        <a:p>
          <a:endParaRPr lang="zh-TW" altLang="en-US"/>
        </a:p>
      </dgm:t>
    </dgm:pt>
    <dgm:pt modelId="{B4E9E909-F0EC-4419-9ECA-5540EC6E4C39}" type="sibTrans" cxnId="{D24DBEC6-3EA0-4902-AAAD-8866B39E2DDF}">
      <dgm:prSet/>
      <dgm:spPr/>
      <dgm:t>
        <a:bodyPr/>
        <a:lstStyle/>
        <a:p>
          <a:endParaRPr lang="zh-TW" altLang="en-US"/>
        </a:p>
      </dgm:t>
    </dgm:pt>
    <dgm:pt modelId="{38C393F7-AE34-42B8-92E2-DE2D836708E1}">
      <dgm:prSet phldrT="[文字]"/>
      <dgm:spPr>
        <a:solidFill>
          <a:srgbClr val="7030A0"/>
        </a:soli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15585564-5957-4055-8544-A2CB65AB53A4}" type="parTrans" cxnId="{91D23EEA-903E-4403-84BD-182961EC25D3}">
      <dgm:prSet/>
      <dgm:spPr/>
      <dgm:t>
        <a:bodyPr/>
        <a:lstStyle/>
        <a:p>
          <a:endParaRPr lang="zh-TW" altLang="en-US"/>
        </a:p>
      </dgm:t>
    </dgm:pt>
    <dgm:pt modelId="{5A1E1701-CC69-49F7-B98D-D91D9B739F62}" type="sibTrans" cxnId="{91D23EEA-903E-4403-84BD-182961EC25D3}">
      <dgm:prSet/>
      <dgm:spPr/>
      <dgm:t>
        <a:bodyPr/>
        <a:lstStyle/>
        <a:p>
          <a:endParaRPr lang="zh-TW" altLang="en-US"/>
        </a:p>
      </dgm:t>
    </dgm:pt>
    <dgm:pt modelId="{2EF02D94-E8D1-4C5F-BF7A-224FC5E64E5E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62A9ADA5-B40C-4AFF-8841-B8CD8DF0D26B}" type="parTrans" cxnId="{5B01B3FC-D52B-48A5-A02C-C90BD5207563}">
      <dgm:prSet/>
      <dgm:spPr/>
      <dgm:t>
        <a:bodyPr/>
        <a:lstStyle/>
        <a:p>
          <a:endParaRPr lang="zh-TW" altLang="en-US"/>
        </a:p>
      </dgm:t>
    </dgm:pt>
    <dgm:pt modelId="{63400D01-4A0C-4D87-B9E2-AA46A25DB7E9}" type="sibTrans" cxnId="{5B01B3FC-D52B-48A5-A02C-C90BD5207563}">
      <dgm:prSet/>
      <dgm:spPr/>
      <dgm:t>
        <a:bodyPr/>
        <a:lstStyle/>
        <a:p>
          <a:endParaRPr lang="zh-TW" altLang="en-US"/>
        </a:p>
      </dgm:t>
    </dgm:pt>
    <dgm:pt modelId="{0CCC3F2F-1336-481A-B80B-BDD7E24E8709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8C6AF190-F20D-4466-8174-7CE6BD101B90}" type="parTrans" cxnId="{030661B2-82EB-4CB4-AAB5-3094521776E4}">
      <dgm:prSet/>
      <dgm:spPr/>
      <dgm:t>
        <a:bodyPr/>
        <a:lstStyle/>
        <a:p>
          <a:endParaRPr lang="zh-TW" altLang="en-US"/>
        </a:p>
      </dgm:t>
    </dgm:pt>
    <dgm:pt modelId="{1FC49688-79CE-4505-9402-C995905E9520}" type="sibTrans" cxnId="{030661B2-82EB-4CB4-AAB5-3094521776E4}">
      <dgm:prSet/>
      <dgm:spPr/>
      <dgm:t>
        <a:bodyPr/>
        <a:lstStyle/>
        <a:p>
          <a:endParaRPr lang="zh-TW" altLang="en-US"/>
        </a:p>
      </dgm:t>
    </dgm:pt>
    <dgm:pt modelId="{527897C6-D024-4F30-904F-FB445950C17E}">
      <dgm:prSet phldrT="[文字]"/>
      <dgm:spPr/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4D21FEE5-8A03-467B-A00F-DEE49CF38825}" type="parTrans" cxnId="{51B99AD3-43EB-4342-A2BE-7465B68EDAED}">
      <dgm:prSet/>
      <dgm:spPr/>
      <dgm:t>
        <a:bodyPr/>
        <a:lstStyle/>
        <a:p>
          <a:endParaRPr lang="zh-TW" altLang="en-US"/>
        </a:p>
      </dgm:t>
    </dgm:pt>
    <dgm:pt modelId="{F6B6A6CF-CC2E-4FC7-9447-830ECC2C9CDB}" type="sibTrans" cxnId="{51B99AD3-43EB-4342-A2BE-7465B68EDAED}">
      <dgm:prSet/>
      <dgm:spPr/>
      <dgm:t>
        <a:bodyPr/>
        <a:lstStyle/>
        <a:p>
          <a:endParaRPr lang="zh-TW" altLang="en-US"/>
        </a:p>
      </dgm:t>
    </dgm:pt>
    <dgm:pt modelId="{F9DB5CEA-9291-4484-A228-3E12B9E43443}">
      <dgm:prSet phldrT="[文字]"/>
      <dgm:spPr/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354CD652-C2E3-4BE4-A5F6-81AF5C92A30C}" type="parTrans" cxnId="{151BAAEE-222E-4394-8BB5-04FEBA1C52DA}">
      <dgm:prSet/>
      <dgm:spPr/>
      <dgm:t>
        <a:bodyPr/>
        <a:lstStyle/>
        <a:p>
          <a:endParaRPr lang="zh-TW" altLang="en-US"/>
        </a:p>
      </dgm:t>
    </dgm:pt>
    <dgm:pt modelId="{69748FCD-8B92-4650-8FF3-978640F181FC}" type="sibTrans" cxnId="{151BAAEE-222E-4394-8BB5-04FEBA1C52DA}">
      <dgm:prSet/>
      <dgm:spPr/>
      <dgm:t>
        <a:bodyPr/>
        <a:lstStyle/>
        <a:p>
          <a:endParaRPr lang="zh-TW" altLang="en-US"/>
        </a:p>
      </dgm:t>
    </dgm:pt>
    <dgm:pt modelId="{3383642B-A80D-488C-A747-0F069B0FE6CC}" type="pres">
      <dgm:prSet presAssocID="{B4B3308F-3819-47B4-A525-F0DBE906D4F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69458DC-7A03-4F25-9FCD-25E2D4753E7B}" type="pres">
      <dgm:prSet presAssocID="{0A5BEB03-900F-4748-BE44-8C2A3786BEB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C70D98-1055-4969-9B8A-C04EDE4416E0}" type="pres">
      <dgm:prSet presAssocID="{B4E9E909-F0EC-4419-9ECA-5540EC6E4C39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5D7882DB-FFDD-41FA-BF24-7976A4795A69}" type="pres">
      <dgm:prSet presAssocID="{B4E9E909-F0EC-4419-9ECA-5540EC6E4C39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45D88F35-26B3-448C-9F9C-EDDA9120CA65}" type="pres">
      <dgm:prSet presAssocID="{38C393F7-AE34-42B8-92E2-DE2D836708E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E73365-10DA-49FD-BD76-541F31ED9F15}" type="pres">
      <dgm:prSet presAssocID="{5A1E1701-CC69-49F7-B98D-D91D9B739F62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BF37F23C-53FB-4037-8238-0DAD480E92AF}" type="pres">
      <dgm:prSet presAssocID="{5A1E1701-CC69-49F7-B98D-D91D9B739F62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C8C753FD-AE51-4689-A8ED-D5797C1148BC}" type="pres">
      <dgm:prSet presAssocID="{527897C6-D024-4F30-904F-FB445950C17E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3A3DB2-614E-4982-ACAF-8FCEC9321D58}" type="pres">
      <dgm:prSet presAssocID="{F6B6A6CF-CC2E-4FC7-9447-830ECC2C9CDB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2594EBCE-A908-45E3-B8D6-3BE792968826}" type="pres">
      <dgm:prSet presAssocID="{F6B6A6CF-CC2E-4FC7-9447-830ECC2C9CDB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FF3718FB-B4D4-439C-937C-2AD4479624D5}" type="pres">
      <dgm:prSet presAssocID="{2EF02D94-E8D1-4C5F-BF7A-224FC5E64E5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75F54F-5CFA-47A1-B7F3-F0BF58ED2799}" type="pres">
      <dgm:prSet presAssocID="{63400D01-4A0C-4D87-B9E2-AA46A25DB7E9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567AA2C5-344D-4B53-BA23-6BA11AC83C7D}" type="pres">
      <dgm:prSet presAssocID="{63400D01-4A0C-4D87-B9E2-AA46A25DB7E9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B2569176-34DB-4BA5-B00B-15ED70A7D4D8}" type="pres">
      <dgm:prSet presAssocID="{0CCC3F2F-1336-481A-B80B-BDD7E24E870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9DE4523-E955-4DF7-84DE-E074D902699C}" type="pres">
      <dgm:prSet presAssocID="{1FC49688-79CE-4505-9402-C995905E9520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B1B3AB8F-AFF9-41D0-B5B5-F20E54870DE1}" type="pres">
      <dgm:prSet presAssocID="{1FC49688-79CE-4505-9402-C995905E9520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208498E6-D8EE-4095-97E5-82463F515D81}" type="pres">
      <dgm:prSet presAssocID="{F9DB5CEA-9291-4484-A228-3E12B9E43443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2DF7679-3CE9-4DAB-8FA3-33C3D30FCA08}" type="presOf" srcId="{1FC49688-79CE-4505-9402-C995905E9520}" destId="{B9DE4523-E955-4DF7-84DE-E074D902699C}" srcOrd="0" destOrd="0" presId="urn:microsoft.com/office/officeart/2005/8/layout/process5"/>
    <dgm:cxn modelId="{657433E9-5856-4CF6-B0DD-FEC71F2E55EF}" type="presOf" srcId="{F6B6A6CF-CC2E-4FC7-9447-830ECC2C9CDB}" destId="{803A3DB2-614E-4982-ACAF-8FCEC9321D58}" srcOrd="0" destOrd="0" presId="urn:microsoft.com/office/officeart/2005/8/layout/process5"/>
    <dgm:cxn modelId="{91D23EEA-903E-4403-84BD-182961EC25D3}" srcId="{B4B3308F-3819-47B4-A525-F0DBE906D4FC}" destId="{38C393F7-AE34-42B8-92E2-DE2D836708E1}" srcOrd="1" destOrd="0" parTransId="{15585564-5957-4055-8544-A2CB65AB53A4}" sibTransId="{5A1E1701-CC69-49F7-B98D-D91D9B739F62}"/>
    <dgm:cxn modelId="{CFBF982B-CC3B-4116-B3E0-87A3559FD7AC}" type="presOf" srcId="{527897C6-D024-4F30-904F-FB445950C17E}" destId="{C8C753FD-AE51-4689-A8ED-D5797C1148BC}" srcOrd="0" destOrd="0" presId="urn:microsoft.com/office/officeart/2005/8/layout/process5"/>
    <dgm:cxn modelId="{1AF72B84-EFE6-4092-988D-349DE907CE2B}" type="presOf" srcId="{0A5BEB03-900F-4748-BE44-8C2A3786BEB6}" destId="{469458DC-7A03-4F25-9FCD-25E2D4753E7B}" srcOrd="0" destOrd="0" presId="urn:microsoft.com/office/officeart/2005/8/layout/process5"/>
    <dgm:cxn modelId="{A59B429A-D0BE-40A6-B49C-53D0EAF0A096}" type="presOf" srcId="{38C393F7-AE34-42B8-92E2-DE2D836708E1}" destId="{45D88F35-26B3-448C-9F9C-EDDA9120CA65}" srcOrd="0" destOrd="0" presId="urn:microsoft.com/office/officeart/2005/8/layout/process5"/>
    <dgm:cxn modelId="{151BAAEE-222E-4394-8BB5-04FEBA1C52DA}" srcId="{B4B3308F-3819-47B4-A525-F0DBE906D4FC}" destId="{F9DB5CEA-9291-4484-A228-3E12B9E43443}" srcOrd="5" destOrd="0" parTransId="{354CD652-C2E3-4BE4-A5F6-81AF5C92A30C}" sibTransId="{69748FCD-8B92-4650-8FF3-978640F181FC}"/>
    <dgm:cxn modelId="{5C9AD224-4F0E-4474-BB1D-5ABEDE4F83F7}" type="presOf" srcId="{0CCC3F2F-1336-481A-B80B-BDD7E24E8709}" destId="{B2569176-34DB-4BA5-B00B-15ED70A7D4D8}" srcOrd="0" destOrd="0" presId="urn:microsoft.com/office/officeart/2005/8/layout/process5"/>
    <dgm:cxn modelId="{2DAB669B-6386-4D7D-8A14-574CE2A4DD0F}" type="presOf" srcId="{F9DB5CEA-9291-4484-A228-3E12B9E43443}" destId="{208498E6-D8EE-4095-97E5-82463F515D81}" srcOrd="0" destOrd="0" presId="urn:microsoft.com/office/officeart/2005/8/layout/process5"/>
    <dgm:cxn modelId="{BC889C55-98ED-4CEE-BC30-9AD688133E44}" type="presOf" srcId="{5A1E1701-CC69-49F7-B98D-D91D9B739F62}" destId="{17E73365-10DA-49FD-BD76-541F31ED9F15}" srcOrd="0" destOrd="0" presId="urn:microsoft.com/office/officeart/2005/8/layout/process5"/>
    <dgm:cxn modelId="{ED83F851-B1C5-4B8D-900E-F275C844D752}" type="presOf" srcId="{63400D01-4A0C-4D87-B9E2-AA46A25DB7E9}" destId="{7D75F54F-5CFA-47A1-B7F3-F0BF58ED2799}" srcOrd="0" destOrd="0" presId="urn:microsoft.com/office/officeart/2005/8/layout/process5"/>
    <dgm:cxn modelId="{8DDD6EE2-6FCC-4AA1-A4B0-F5BA8AEF4C71}" type="presOf" srcId="{B4E9E909-F0EC-4419-9ECA-5540EC6E4C39}" destId="{5D7882DB-FFDD-41FA-BF24-7976A4795A69}" srcOrd="1" destOrd="0" presId="urn:microsoft.com/office/officeart/2005/8/layout/process5"/>
    <dgm:cxn modelId="{B97D9762-9C38-4D87-BC7D-95AD8D5B7A98}" type="presOf" srcId="{B4E9E909-F0EC-4419-9ECA-5540EC6E4C39}" destId="{90C70D98-1055-4969-9B8A-C04EDE4416E0}" srcOrd="0" destOrd="0" presId="urn:microsoft.com/office/officeart/2005/8/layout/process5"/>
    <dgm:cxn modelId="{02717551-1808-4AF4-BF99-6F7AE0A0BB99}" type="presOf" srcId="{1FC49688-79CE-4505-9402-C995905E9520}" destId="{B1B3AB8F-AFF9-41D0-B5B5-F20E54870DE1}" srcOrd="1" destOrd="0" presId="urn:microsoft.com/office/officeart/2005/8/layout/process5"/>
    <dgm:cxn modelId="{030661B2-82EB-4CB4-AAB5-3094521776E4}" srcId="{B4B3308F-3819-47B4-A525-F0DBE906D4FC}" destId="{0CCC3F2F-1336-481A-B80B-BDD7E24E8709}" srcOrd="4" destOrd="0" parTransId="{8C6AF190-F20D-4466-8174-7CE6BD101B90}" sibTransId="{1FC49688-79CE-4505-9402-C995905E9520}"/>
    <dgm:cxn modelId="{72F2FFDF-12B1-46E1-82D1-C50971DC5382}" type="presOf" srcId="{63400D01-4A0C-4D87-B9E2-AA46A25DB7E9}" destId="{567AA2C5-344D-4B53-BA23-6BA11AC83C7D}" srcOrd="1" destOrd="0" presId="urn:microsoft.com/office/officeart/2005/8/layout/process5"/>
    <dgm:cxn modelId="{7220D1C6-77CA-4778-AEBE-C4F3363B113E}" type="presOf" srcId="{F6B6A6CF-CC2E-4FC7-9447-830ECC2C9CDB}" destId="{2594EBCE-A908-45E3-B8D6-3BE792968826}" srcOrd="1" destOrd="0" presId="urn:microsoft.com/office/officeart/2005/8/layout/process5"/>
    <dgm:cxn modelId="{248F779B-559D-4EE3-8AF5-FABEA14A65C7}" type="presOf" srcId="{B4B3308F-3819-47B4-A525-F0DBE906D4FC}" destId="{3383642B-A80D-488C-A747-0F069B0FE6CC}" srcOrd="0" destOrd="0" presId="urn:microsoft.com/office/officeart/2005/8/layout/process5"/>
    <dgm:cxn modelId="{5B01B3FC-D52B-48A5-A02C-C90BD5207563}" srcId="{B4B3308F-3819-47B4-A525-F0DBE906D4FC}" destId="{2EF02D94-E8D1-4C5F-BF7A-224FC5E64E5E}" srcOrd="3" destOrd="0" parTransId="{62A9ADA5-B40C-4AFF-8841-B8CD8DF0D26B}" sibTransId="{63400D01-4A0C-4D87-B9E2-AA46A25DB7E9}"/>
    <dgm:cxn modelId="{2C6A50CF-5169-4635-A3C1-7E92DB5F18B3}" type="presOf" srcId="{2EF02D94-E8D1-4C5F-BF7A-224FC5E64E5E}" destId="{FF3718FB-B4D4-439C-937C-2AD4479624D5}" srcOrd="0" destOrd="0" presId="urn:microsoft.com/office/officeart/2005/8/layout/process5"/>
    <dgm:cxn modelId="{A20D0F12-F6CE-4E0B-8965-A108016E9C05}" type="presOf" srcId="{5A1E1701-CC69-49F7-B98D-D91D9B739F62}" destId="{BF37F23C-53FB-4037-8238-0DAD480E92AF}" srcOrd="1" destOrd="0" presId="urn:microsoft.com/office/officeart/2005/8/layout/process5"/>
    <dgm:cxn modelId="{D24DBEC6-3EA0-4902-AAAD-8866B39E2DDF}" srcId="{B4B3308F-3819-47B4-A525-F0DBE906D4FC}" destId="{0A5BEB03-900F-4748-BE44-8C2A3786BEB6}" srcOrd="0" destOrd="0" parTransId="{A68845C6-CC0D-4D2C-8C08-6DB3EE46E8EA}" sibTransId="{B4E9E909-F0EC-4419-9ECA-5540EC6E4C39}"/>
    <dgm:cxn modelId="{51B99AD3-43EB-4342-A2BE-7465B68EDAED}" srcId="{B4B3308F-3819-47B4-A525-F0DBE906D4FC}" destId="{527897C6-D024-4F30-904F-FB445950C17E}" srcOrd="2" destOrd="0" parTransId="{4D21FEE5-8A03-467B-A00F-DEE49CF38825}" sibTransId="{F6B6A6CF-CC2E-4FC7-9447-830ECC2C9CDB}"/>
    <dgm:cxn modelId="{CD6F6D8C-7998-4F78-BD15-AB0232A367AB}" type="presParOf" srcId="{3383642B-A80D-488C-A747-0F069B0FE6CC}" destId="{469458DC-7A03-4F25-9FCD-25E2D4753E7B}" srcOrd="0" destOrd="0" presId="urn:microsoft.com/office/officeart/2005/8/layout/process5"/>
    <dgm:cxn modelId="{73D6F515-54AF-4130-9BE5-59A5CCF00632}" type="presParOf" srcId="{3383642B-A80D-488C-A747-0F069B0FE6CC}" destId="{90C70D98-1055-4969-9B8A-C04EDE4416E0}" srcOrd="1" destOrd="0" presId="urn:microsoft.com/office/officeart/2005/8/layout/process5"/>
    <dgm:cxn modelId="{F9D46CF1-BABF-417F-9C58-F28738DC2D6B}" type="presParOf" srcId="{90C70D98-1055-4969-9B8A-C04EDE4416E0}" destId="{5D7882DB-FFDD-41FA-BF24-7976A4795A69}" srcOrd="0" destOrd="0" presId="urn:microsoft.com/office/officeart/2005/8/layout/process5"/>
    <dgm:cxn modelId="{A02DCEB2-1B6D-4D98-BE1A-B8744BBDC013}" type="presParOf" srcId="{3383642B-A80D-488C-A747-0F069B0FE6CC}" destId="{45D88F35-26B3-448C-9F9C-EDDA9120CA65}" srcOrd="2" destOrd="0" presId="urn:microsoft.com/office/officeart/2005/8/layout/process5"/>
    <dgm:cxn modelId="{A706DB01-89B9-42A0-9429-2B6295642453}" type="presParOf" srcId="{3383642B-A80D-488C-A747-0F069B0FE6CC}" destId="{17E73365-10DA-49FD-BD76-541F31ED9F15}" srcOrd="3" destOrd="0" presId="urn:microsoft.com/office/officeart/2005/8/layout/process5"/>
    <dgm:cxn modelId="{E625E554-99C0-4708-93C2-41DD33ECAF62}" type="presParOf" srcId="{17E73365-10DA-49FD-BD76-541F31ED9F15}" destId="{BF37F23C-53FB-4037-8238-0DAD480E92AF}" srcOrd="0" destOrd="0" presId="urn:microsoft.com/office/officeart/2005/8/layout/process5"/>
    <dgm:cxn modelId="{F23A3B99-6D8A-473D-B7E8-721CDE7A7783}" type="presParOf" srcId="{3383642B-A80D-488C-A747-0F069B0FE6CC}" destId="{C8C753FD-AE51-4689-A8ED-D5797C1148BC}" srcOrd="4" destOrd="0" presId="urn:microsoft.com/office/officeart/2005/8/layout/process5"/>
    <dgm:cxn modelId="{488EC769-D7C1-407C-8B0B-401BC542ADD2}" type="presParOf" srcId="{3383642B-A80D-488C-A747-0F069B0FE6CC}" destId="{803A3DB2-614E-4982-ACAF-8FCEC9321D58}" srcOrd="5" destOrd="0" presId="urn:microsoft.com/office/officeart/2005/8/layout/process5"/>
    <dgm:cxn modelId="{4F52880A-CE4F-4A54-9275-1D6760B779C5}" type="presParOf" srcId="{803A3DB2-614E-4982-ACAF-8FCEC9321D58}" destId="{2594EBCE-A908-45E3-B8D6-3BE792968826}" srcOrd="0" destOrd="0" presId="urn:microsoft.com/office/officeart/2005/8/layout/process5"/>
    <dgm:cxn modelId="{3A498638-FC1F-4062-8758-FAAFD71D7FC9}" type="presParOf" srcId="{3383642B-A80D-488C-A747-0F069B0FE6CC}" destId="{FF3718FB-B4D4-439C-937C-2AD4479624D5}" srcOrd="6" destOrd="0" presId="urn:microsoft.com/office/officeart/2005/8/layout/process5"/>
    <dgm:cxn modelId="{576E9066-F140-4028-8273-BC4C04B2841C}" type="presParOf" srcId="{3383642B-A80D-488C-A747-0F069B0FE6CC}" destId="{7D75F54F-5CFA-47A1-B7F3-F0BF58ED2799}" srcOrd="7" destOrd="0" presId="urn:microsoft.com/office/officeart/2005/8/layout/process5"/>
    <dgm:cxn modelId="{556E4F8D-8800-4457-9A86-2C39BF3EF827}" type="presParOf" srcId="{7D75F54F-5CFA-47A1-B7F3-F0BF58ED2799}" destId="{567AA2C5-344D-4B53-BA23-6BA11AC83C7D}" srcOrd="0" destOrd="0" presId="urn:microsoft.com/office/officeart/2005/8/layout/process5"/>
    <dgm:cxn modelId="{5EC14C26-0CC6-4245-BF9C-1E4EF9F63BD0}" type="presParOf" srcId="{3383642B-A80D-488C-A747-0F069B0FE6CC}" destId="{B2569176-34DB-4BA5-B00B-15ED70A7D4D8}" srcOrd="8" destOrd="0" presId="urn:microsoft.com/office/officeart/2005/8/layout/process5"/>
    <dgm:cxn modelId="{F22E4FE7-C9E1-43BB-81CC-CC0445D9BBC9}" type="presParOf" srcId="{3383642B-A80D-488C-A747-0F069B0FE6CC}" destId="{B9DE4523-E955-4DF7-84DE-E074D902699C}" srcOrd="9" destOrd="0" presId="urn:microsoft.com/office/officeart/2005/8/layout/process5"/>
    <dgm:cxn modelId="{28EEDCD4-0880-4372-9883-290DE373071F}" type="presParOf" srcId="{B9DE4523-E955-4DF7-84DE-E074D902699C}" destId="{B1B3AB8F-AFF9-41D0-B5B5-F20E54870DE1}" srcOrd="0" destOrd="0" presId="urn:microsoft.com/office/officeart/2005/8/layout/process5"/>
    <dgm:cxn modelId="{1780D768-99B3-4FC6-B30A-32766E801BA0}" type="presParOf" srcId="{3383642B-A80D-488C-A747-0F069B0FE6CC}" destId="{208498E6-D8EE-4095-97E5-82463F515D81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9458DC-7A03-4F25-9FCD-25E2D4753E7B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星際飛車</a:t>
          </a:r>
          <a:endParaRPr lang="zh-TW" altLang="en-US" sz="4400" kern="1200" dirty="0"/>
        </a:p>
      </dsp:txBody>
      <dsp:txXfrm>
        <a:off x="144776" y="50451"/>
        <a:ext cx="2620721" cy="1534246"/>
      </dsp:txXfrm>
    </dsp:sp>
    <dsp:sp modelId="{90C70D98-1055-4969-9B8A-C04EDE4416E0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45D88F35-26B3-448C-9F9C-EDDA9120CA65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rgbClr val="7030A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宇宙迴旋</a:t>
          </a:r>
          <a:endParaRPr lang="zh-TW" altLang="en-US" sz="4400" kern="1200" dirty="0"/>
        </a:p>
      </dsp:txBody>
      <dsp:txXfrm>
        <a:off x="3947439" y="50451"/>
        <a:ext cx="2620721" cy="1534246"/>
      </dsp:txXfrm>
    </dsp:sp>
    <dsp:sp modelId="{17E73365-10DA-49FD-BD76-541F31ED9F15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C8C753FD-AE51-4689-A8ED-D5797C1148BC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4158277"/>
                <a:satOff val="-19187"/>
                <a:lumOff val="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158277"/>
                <a:satOff val="-19187"/>
                <a:lumOff val="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158277"/>
                <a:satOff val="-19187"/>
                <a:lumOff val="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銀河號</a:t>
          </a:r>
          <a:endParaRPr lang="zh-TW" altLang="en-US" sz="4400" kern="1200" dirty="0"/>
        </a:p>
      </dsp:txBody>
      <dsp:txXfrm>
        <a:off x="7750101" y="50451"/>
        <a:ext cx="2620721" cy="1534246"/>
      </dsp:txXfrm>
    </dsp:sp>
    <dsp:sp modelId="{803A3DB2-614E-4982-ACAF-8FCEC9321D58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FF3718FB-B4D4-439C-937C-2AD4479624D5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237415"/>
                <a:satOff val="-28781"/>
                <a:lumOff val="10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237415"/>
                <a:satOff val="-28781"/>
                <a:lumOff val="10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237415"/>
                <a:satOff val="-28781"/>
                <a:lumOff val="10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摩天輪</a:t>
          </a:r>
          <a:endParaRPr lang="zh-TW" altLang="en-US" sz="4400" kern="1200" dirty="0"/>
        </a:p>
      </dsp:txBody>
      <dsp:txXfrm>
        <a:off x="7750101" y="2766639"/>
        <a:ext cx="2620721" cy="1534246"/>
      </dsp:txXfrm>
    </dsp:sp>
    <dsp:sp modelId="{7D75F54F-5CFA-47A1-B7F3-F0BF58ED2799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B2569176-34DB-4BA5-B00B-15ED70A7D4D8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316554"/>
                <a:satOff val="-38374"/>
                <a:lumOff val="141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8316554"/>
                <a:satOff val="-38374"/>
                <a:lumOff val="141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316554"/>
                <a:satOff val="-38374"/>
                <a:lumOff val="141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尋寶船</a:t>
          </a:r>
          <a:endParaRPr lang="zh-TW" altLang="en-US" sz="4400" kern="1200" dirty="0"/>
        </a:p>
      </dsp:txBody>
      <dsp:txXfrm>
        <a:off x="3947439" y="2766639"/>
        <a:ext cx="2620721" cy="1534246"/>
      </dsp:txXfrm>
    </dsp:sp>
    <dsp:sp modelId="{B9DE4523-E955-4DF7-84DE-E074D902699C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208498E6-D8EE-4095-97E5-82463F515D81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回家</a:t>
          </a:r>
          <a:endParaRPr lang="zh-TW" altLang="en-US" sz="44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0">
              <a:schemeClr val="accent4">
                <a:lumMod val="67000"/>
              </a:schemeClr>
            </a:gs>
            <a:gs pos="48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C764-15B4-43D7-B590-68D0C4F76B7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F910-1215-4681-A4BD-250A0FE69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9550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C764-15B4-43D7-B590-68D0C4F76B7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F910-1215-4681-A4BD-250A0FE69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0206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C764-15B4-43D7-B590-68D0C4F76B7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F910-1215-4681-A4BD-250A0FE69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6074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C764-15B4-43D7-B590-68D0C4F76B7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F910-1215-4681-A4BD-250A0FE69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5440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C764-15B4-43D7-B590-68D0C4F76B7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F910-1215-4681-A4BD-250A0FE69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9894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C764-15B4-43D7-B590-68D0C4F76B7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F910-1215-4681-A4BD-250A0FE69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1007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C764-15B4-43D7-B590-68D0C4F76B7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F910-1215-4681-A4BD-250A0FE69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342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C764-15B4-43D7-B590-68D0C4F76B7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F910-1215-4681-A4BD-250A0FE69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5856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C764-15B4-43D7-B590-68D0C4F76B7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F910-1215-4681-A4BD-250A0FE69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8322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C764-15B4-43D7-B590-68D0C4F76B7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F910-1215-4681-A4BD-250A0FE69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4960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C764-15B4-43D7-B590-68D0C4F76B7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F910-1215-4681-A4BD-250A0FE69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4203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BC764-15B4-43D7-B590-68D0C4F76B7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5F910-1215-4681-A4BD-250A0FE69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5677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030A0"/>
          </a:solidFill>
          <a:latin typeface="文鼎中特黑" panose="020B0609010101010101" pitchFamily="49" charset="-120"/>
          <a:ea typeface="文鼎中特黑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rgbClr val="0070C0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rgbClr val="0070C0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kern="1200">
          <a:solidFill>
            <a:srgbClr val="0070C0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rgbClr val="0070C0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rgbClr val="0070C0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8oEWu1F9SJ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到兒童新樂園玩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 阿民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7510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589847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3736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6544221"/>
              </p:ext>
            </p:extLst>
          </p:nvPr>
        </p:nvGraphicFramePr>
        <p:xfrm>
          <a:off x="838200" y="1825624"/>
          <a:ext cx="10716489" cy="41179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0927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30927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30927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30927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30927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30927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30927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8967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5910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8460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846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5043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摩天輪直徑</a:t>
            </a:r>
            <a:r>
              <a:rPr lang="en-US" altLang="zh-TW" dirty="0"/>
              <a:t>40</a:t>
            </a:r>
            <a:r>
              <a:rPr lang="zh-TW" altLang="en-US" dirty="0"/>
              <a:t>公尺並設有</a:t>
            </a:r>
            <a:r>
              <a:rPr lang="en-US" altLang="zh-TW" dirty="0"/>
              <a:t>27</a:t>
            </a:r>
            <a:r>
              <a:rPr lang="zh-TW" altLang="en-US" dirty="0"/>
              <a:t>個座艙，為園區主要地標，搭乘時可鳥瞰臺北盆地之美景。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</a:t>
            </a:r>
          </a:p>
        </p:txBody>
      </p:sp>
      <p:pic>
        <p:nvPicPr>
          <p:cNvPr id="1030" name="Picture 6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1745" y="2050473"/>
            <a:ext cx="4358313" cy="326873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4">
                <a:lumMod val="40000"/>
                <a:lumOff val="6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754146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2323" y="1690688"/>
            <a:ext cx="4501477" cy="337610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66FF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121084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兒童新樂園</a:t>
            </a:r>
            <a:r>
              <a:rPr lang="en-US" altLang="zh-TW" dirty="0" smtClean="0"/>
              <a:t>https</a:t>
            </a:r>
            <a:r>
              <a:rPr lang="en-US" altLang="zh-TW" dirty="0"/>
              <a:t>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1811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兒童新樂園簡介</a:t>
            </a:r>
            <a:r>
              <a:rPr lang="en-US" altLang="zh-TW" dirty="0"/>
              <a:t>-</a:t>
            </a:r>
            <a:r>
              <a:rPr lang="zh-TW" altLang="en-US" dirty="0"/>
              <a:t>精華篇</a:t>
            </a:r>
          </a:p>
        </p:txBody>
      </p:sp>
      <p:pic>
        <p:nvPicPr>
          <p:cNvPr id="4" name="8oEWu1F9SJ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35613" y="1521876"/>
            <a:ext cx="8879058" cy="49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19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174</Words>
  <Application>Microsoft Office PowerPoint</Application>
  <PresentationFormat>寬螢幕</PresentationFormat>
  <Paragraphs>39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文鼎中特黑</vt:lpstr>
      <vt:lpstr>微軟正黑體</vt:lpstr>
      <vt:lpstr>新細明體</vt:lpstr>
      <vt:lpstr>Arial</vt:lpstr>
      <vt:lpstr>Calibri</vt:lpstr>
      <vt:lpstr>Office 佈景主題</vt:lpstr>
      <vt:lpstr>到兒童新樂園玩</vt:lpstr>
      <vt:lpstr>規劃</vt:lpstr>
      <vt:lpstr>票價</vt:lpstr>
      <vt:lpstr>摩天輪</vt:lpstr>
      <vt:lpstr>尋寶船</vt:lpstr>
      <vt:lpstr>資料來源</vt:lpstr>
      <vt:lpstr>兒童新樂園簡介-精華篇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到兒童新樂園玩</dc:title>
  <dc:creator>Windows 使用者</dc:creator>
  <cp:lastModifiedBy>Windows 使用者</cp:lastModifiedBy>
  <cp:revision>9</cp:revision>
  <dcterms:created xsi:type="dcterms:W3CDTF">2022-12-26T06:34:50Z</dcterms:created>
  <dcterms:modified xsi:type="dcterms:W3CDTF">2023-01-16T06:51:34Z</dcterms:modified>
</cp:coreProperties>
</file>