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66FFFF"/>
    <a:srgbClr val="00FF99"/>
    <a:srgbClr val="CCCCFF"/>
    <a:srgbClr val="FF7C80"/>
    <a:srgbClr val="9933FF"/>
    <a:srgbClr val="6699FF"/>
    <a:srgbClr val="FFFF99"/>
    <a:srgbClr val="CCFF99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02E958-96AA-454F-94F4-1BA74B66851F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B9686ED-C1BD-4A59-8B59-D5476B743730}">
      <dgm:prSet phldrT="[文字]"/>
      <dgm:spPr>
        <a:gradFill rotWithShape="0">
          <a:gsLst>
            <a:gs pos="0">
              <a:srgbClr val="7030A0"/>
            </a:gs>
            <a:gs pos="38000">
              <a:srgbClr val="FFCCFF"/>
            </a:gs>
            <a:gs pos="0">
              <a:srgbClr val="FFFF66"/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zh-TW" altLang="en-US" dirty="0" smtClean="0">
              <a:solidFill>
                <a:srgbClr val="0099CC"/>
              </a:solidFill>
              <a:latin typeface="文鼎中特廣告體" panose="020B0602010101010101" pitchFamily="34" charset="-120"/>
              <a:ea typeface="文鼎中特廣告體" panose="020B0602010101010101" pitchFamily="34" charset="-120"/>
            </a:rPr>
            <a:t>轉轉咖啡杯</a:t>
          </a:r>
          <a:endParaRPr lang="zh-TW" altLang="en-US" dirty="0">
            <a:solidFill>
              <a:srgbClr val="0099CC"/>
            </a:solidFill>
            <a:latin typeface="文鼎中特廣告體" panose="020B0602010101010101" pitchFamily="34" charset="-120"/>
            <a:ea typeface="文鼎中特廣告體" panose="020B0602010101010101" pitchFamily="34" charset="-120"/>
          </a:endParaRPr>
        </a:p>
      </dgm:t>
    </dgm:pt>
    <dgm:pt modelId="{27CB620A-3F0C-4D20-ACF4-D2ECAC6A0770}" type="parTrans" cxnId="{3236B96A-C8F2-442C-BD7D-E30B1D3E3D88}">
      <dgm:prSet/>
      <dgm:spPr/>
      <dgm:t>
        <a:bodyPr/>
        <a:lstStyle/>
        <a:p>
          <a:endParaRPr lang="zh-TW" altLang="en-US"/>
        </a:p>
      </dgm:t>
    </dgm:pt>
    <dgm:pt modelId="{75EDDF46-C1B5-46A4-A91D-798D967415E1}" type="sibTrans" cxnId="{3236B96A-C8F2-442C-BD7D-E30B1D3E3D88}">
      <dgm:prSet/>
      <dgm:spPr/>
      <dgm:t>
        <a:bodyPr/>
        <a:lstStyle/>
        <a:p>
          <a:endParaRPr lang="zh-TW" altLang="en-US"/>
        </a:p>
      </dgm:t>
    </dgm:pt>
    <dgm:pt modelId="{61367A85-2159-4D0F-A73C-1B3B175A790E}">
      <dgm:prSet phldrT="[文字]"/>
      <dgm:spPr>
        <a:gradFill rotWithShape="0">
          <a:gsLst>
            <a:gs pos="0">
              <a:srgbClr val="FFFF66"/>
            </a:gs>
            <a:gs pos="56000">
              <a:srgbClr val="FFCCFF"/>
            </a:gs>
            <a:gs pos="92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zh-TW" altLang="en-US" dirty="0" smtClean="0">
              <a:solidFill>
                <a:srgbClr val="0099CC"/>
              </a:solidFill>
              <a:latin typeface="文鼎中特廣告體" panose="020B0602010101010101" pitchFamily="34" charset="-120"/>
              <a:ea typeface="文鼎中特廣告體" panose="020B0602010101010101" pitchFamily="34" charset="-120"/>
            </a:rPr>
            <a:t>星空小飛碟</a:t>
          </a:r>
          <a:endParaRPr lang="zh-TW" altLang="en-US" dirty="0">
            <a:solidFill>
              <a:srgbClr val="0099CC"/>
            </a:solidFill>
            <a:latin typeface="文鼎中特廣告體" panose="020B0602010101010101" pitchFamily="34" charset="-120"/>
            <a:ea typeface="文鼎中特廣告體" panose="020B0602010101010101" pitchFamily="34" charset="-120"/>
          </a:endParaRPr>
        </a:p>
      </dgm:t>
    </dgm:pt>
    <dgm:pt modelId="{5F30283C-59AD-4578-A623-6537C4A0B444}" type="parTrans" cxnId="{8C9A6B7F-A85E-40EC-A623-F01AD3294E5C}">
      <dgm:prSet/>
      <dgm:spPr/>
      <dgm:t>
        <a:bodyPr/>
        <a:lstStyle/>
        <a:p>
          <a:endParaRPr lang="zh-TW" altLang="en-US"/>
        </a:p>
      </dgm:t>
    </dgm:pt>
    <dgm:pt modelId="{C3E3BBAC-64BA-46E4-A18F-D1855DC46218}" type="sibTrans" cxnId="{8C9A6B7F-A85E-40EC-A623-F01AD3294E5C}">
      <dgm:prSet/>
      <dgm:spPr/>
      <dgm:t>
        <a:bodyPr/>
        <a:lstStyle/>
        <a:p>
          <a:endParaRPr lang="zh-TW" altLang="en-US"/>
        </a:p>
      </dgm:t>
    </dgm:pt>
    <dgm:pt modelId="{BC1BB09A-B80F-4D3D-89C5-8F4DC7D9F800}">
      <dgm:prSet phldrT="[文字]"/>
      <dgm:spPr>
        <a:gradFill rotWithShape="0">
          <a:gsLst>
            <a:gs pos="0">
              <a:srgbClr val="7030A0"/>
            </a:gs>
            <a:gs pos="38000">
              <a:srgbClr val="FFCCFF"/>
            </a:gs>
            <a:gs pos="0">
              <a:srgbClr val="FFFF66"/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zh-TW" altLang="en-US" dirty="0" smtClean="0">
              <a:solidFill>
                <a:srgbClr val="0099CC"/>
              </a:solidFill>
              <a:latin typeface="文鼎中特毛楷" panose="020B0609010101010101" pitchFamily="49" charset="-120"/>
              <a:ea typeface="文鼎中特毛楷" panose="020B0609010101010101" pitchFamily="49" charset="-120"/>
            </a:rPr>
            <a:t>迷你卡丁車</a:t>
          </a:r>
          <a:endParaRPr lang="zh-TW" altLang="en-US" dirty="0">
            <a:solidFill>
              <a:srgbClr val="0099CC"/>
            </a:solidFill>
            <a:latin typeface="文鼎中特毛楷" panose="020B0609010101010101" pitchFamily="49" charset="-120"/>
            <a:ea typeface="文鼎中特毛楷" panose="020B0609010101010101" pitchFamily="49" charset="-120"/>
          </a:endParaRPr>
        </a:p>
      </dgm:t>
    </dgm:pt>
    <dgm:pt modelId="{AFDCEA42-24AB-47D0-A2E1-128E84AF8290}" type="parTrans" cxnId="{7E0B81A1-B0A1-426D-9962-73E9E24EAEBC}">
      <dgm:prSet/>
      <dgm:spPr/>
      <dgm:t>
        <a:bodyPr/>
        <a:lstStyle/>
        <a:p>
          <a:endParaRPr lang="zh-TW" altLang="en-US"/>
        </a:p>
      </dgm:t>
    </dgm:pt>
    <dgm:pt modelId="{FD019233-0CC6-4E08-BA8A-D6CBE36794A7}" type="sibTrans" cxnId="{7E0B81A1-B0A1-426D-9962-73E9E24EAEBC}">
      <dgm:prSet/>
      <dgm:spPr/>
      <dgm:t>
        <a:bodyPr/>
        <a:lstStyle/>
        <a:p>
          <a:endParaRPr lang="zh-TW" altLang="en-US"/>
        </a:p>
      </dgm:t>
    </dgm:pt>
    <dgm:pt modelId="{B6DDEA36-17D5-4A28-B8F5-144DCB0810E3}">
      <dgm:prSet phldrT="[文字]"/>
      <dgm:spPr>
        <a:gradFill rotWithShape="0">
          <a:gsLst>
            <a:gs pos="0">
              <a:srgbClr val="7030A0"/>
            </a:gs>
            <a:gs pos="38000">
              <a:srgbClr val="FFCCFF"/>
            </a:gs>
            <a:gs pos="0">
              <a:srgbClr val="FFFF66"/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zh-TW" altLang="en-US" dirty="0" smtClean="0">
              <a:solidFill>
                <a:srgbClr val="0099CC"/>
              </a:solidFill>
              <a:latin typeface="文鼎中特廣告體" panose="020B0602010101010101" pitchFamily="34" charset="-120"/>
              <a:ea typeface="文鼎中特廣告體" panose="020B0602010101010101" pitchFamily="34" charset="-120"/>
            </a:rPr>
            <a:t>小飛龍</a:t>
          </a:r>
          <a:endParaRPr lang="zh-TW" altLang="en-US" dirty="0">
            <a:solidFill>
              <a:srgbClr val="0099CC"/>
            </a:solidFill>
            <a:latin typeface="文鼎中特廣告體" panose="020B0602010101010101" pitchFamily="34" charset="-120"/>
            <a:ea typeface="文鼎中特廣告體" panose="020B0602010101010101" pitchFamily="34" charset="-120"/>
          </a:endParaRPr>
        </a:p>
      </dgm:t>
    </dgm:pt>
    <dgm:pt modelId="{55DCA1F2-7415-4679-AE1D-E9704C8BFFB8}" type="parTrans" cxnId="{E33C0B0F-8618-4569-9408-735B8AD638C2}">
      <dgm:prSet/>
      <dgm:spPr/>
      <dgm:t>
        <a:bodyPr/>
        <a:lstStyle/>
        <a:p>
          <a:endParaRPr lang="zh-TW" altLang="en-US"/>
        </a:p>
      </dgm:t>
    </dgm:pt>
    <dgm:pt modelId="{29B846F4-76B5-4DBB-B6E0-333DCC88868A}" type="sibTrans" cxnId="{E33C0B0F-8618-4569-9408-735B8AD638C2}">
      <dgm:prSet/>
      <dgm:spPr/>
      <dgm:t>
        <a:bodyPr/>
        <a:lstStyle/>
        <a:p>
          <a:endParaRPr lang="zh-TW" altLang="en-US"/>
        </a:p>
      </dgm:t>
    </dgm:pt>
    <dgm:pt modelId="{4BE24D3D-B750-4DC9-A9C5-FF946E2E4632}">
      <dgm:prSet phldrT="[文字]"/>
      <dgm:spPr>
        <a:gradFill rotWithShape="0">
          <a:gsLst>
            <a:gs pos="0">
              <a:srgbClr val="7030A0"/>
            </a:gs>
            <a:gs pos="38000">
              <a:srgbClr val="FFCCFF"/>
            </a:gs>
            <a:gs pos="0">
              <a:srgbClr val="FFFF66"/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zh-TW" altLang="en-US" dirty="0" smtClean="0">
              <a:solidFill>
                <a:srgbClr val="0099CC"/>
              </a:solidFill>
              <a:latin typeface="文鼎中特廣告體" panose="020B0602010101010101" pitchFamily="34" charset="-120"/>
              <a:ea typeface="文鼎中特廣告體" panose="020B0602010101010101" pitchFamily="34" charset="-120"/>
            </a:rPr>
            <a:t>戰火金剛</a:t>
          </a:r>
          <a:endParaRPr lang="zh-TW" altLang="en-US" dirty="0">
            <a:solidFill>
              <a:srgbClr val="0099CC"/>
            </a:solidFill>
            <a:latin typeface="文鼎中特廣告體" panose="020B0602010101010101" pitchFamily="34" charset="-120"/>
            <a:ea typeface="文鼎中特廣告體" panose="020B0602010101010101" pitchFamily="34" charset="-120"/>
          </a:endParaRPr>
        </a:p>
      </dgm:t>
    </dgm:pt>
    <dgm:pt modelId="{8ADB2AE8-42B9-4B1A-90F1-E711DFAC1DF9}" type="parTrans" cxnId="{E406F04E-0E72-4BC0-9F6A-E3128B640BB1}">
      <dgm:prSet/>
      <dgm:spPr/>
      <dgm:t>
        <a:bodyPr/>
        <a:lstStyle/>
        <a:p>
          <a:endParaRPr lang="zh-TW" altLang="en-US"/>
        </a:p>
      </dgm:t>
    </dgm:pt>
    <dgm:pt modelId="{A1783A42-1055-4FEA-A2A7-B8C86F1C67B7}" type="sibTrans" cxnId="{E406F04E-0E72-4BC0-9F6A-E3128B640BB1}">
      <dgm:prSet/>
      <dgm:spPr/>
      <dgm:t>
        <a:bodyPr/>
        <a:lstStyle/>
        <a:p>
          <a:endParaRPr lang="zh-TW" altLang="en-US"/>
        </a:p>
      </dgm:t>
    </dgm:pt>
    <dgm:pt modelId="{79B491D4-3E26-4495-B094-8C98FCE0B276}" type="pres">
      <dgm:prSet presAssocID="{CB02E958-96AA-454F-94F4-1BA74B6685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2796BAE-E1F6-46DB-8AC0-7FBDD57861FE}" type="pres">
      <dgm:prSet presAssocID="{AB9686ED-C1BD-4A59-8B59-D5476B743730}" presName="node" presStyleLbl="node1" presStyleIdx="0" presStyleCnt="5" custLinFactNeighborX="-37551" custLinFactNeighborY="-774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111816-810C-468A-A407-E0B7FB60C359}" type="pres">
      <dgm:prSet presAssocID="{75EDDF46-C1B5-46A4-A91D-798D967415E1}" presName="sibTrans" presStyleLbl="sibTrans1D1" presStyleIdx="0" presStyleCnt="4"/>
      <dgm:spPr/>
      <dgm:t>
        <a:bodyPr/>
        <a:lstStyle/>
        <a:p>
          <a:endParaRPr lang="zh-TW" altLang="en-US"/>
        </a:p>
      </dgm:t>
    </dgm:pt>
    <dgm:pt modelId="{F105B044-9E34-473A-B4DC-81DB53EDAC89}" type="pres">
      <dgm:prSet presAssocID="{75EDDF46-C1B5-46A4-A91D-798D967415E1}" presName="connectorText" presStyleLbl="sibTrans1D1" presStyleIdx="0" presStyleCnt="4"/>
      <dgm:spPr/>
      <dgm:t>
        <a:bodyPr/>
        <a:lstStyle/>
        <a:p>
          <a:endParaRPr lang="zh-TW" altLang="en-US"/>
        </a:p>
      </dgm:t>
    </dgm:pt>
    <dgm:pt modelId="{71993098-9600-49F6-965B-4945AC647424}" type="pres">
      <dgm:prSet presAssocID="{61367A85-2159-4D0F-A73C-1B3B175A790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455FC6-7EED-4BBF-AF5D-15FCF6465197}" type="pres">
      <dgm:prSet presAssocID="{C3E3BBAC-64BA-46E4-A18F-D1855DC46218}" presName="sibTrans" presStyleLbl="sibTrans1D1" presStyleIdx="1" presStyleCnt="4"/>
      <dgm:spPr/>
      <dgm:t>
        <a:bodyPr/>
        <a:lstStyle/>
        <a:p>
          <a:endParaRPr lang="zh-TW" altLang="en-US"/>
        </a:p>
      </dgm:t>
    </dgm:pt>
    <dgm:pt modelId="{196D51BF-9708-49B7-9580-BCA961992087}" type="pres">
      <dgm:prSet presAssocID="{C3E3BBAC-64BA-46E4-A18F-D1855DC46218}" presName="connectorText" presStyleLbl="sibTrans1D1" presStyleIdx="1" presStyleCnt="4"/>
      <dgm:spPr/>
      <dgm:t>
        <a:bodyPr/>
        <a:lstStyle/>
        <a:p>
          <a:endParaRPr lang="zh-TW" altLang="en-US"/>
        </a:p>
      </dgm:t>
    </dgm:pt>
    <dgm:pt modelId="{F7CF7967-4AAF-4D1F-A20B-AD52D41E29F0}" type="pres">
      <dgm:prSet presAssocID="{BC1BB09A-B80F-4D3D-89C5-8F4DC7D9F80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434C7D-C8FC-4BEE-BD5D-F80E11E760B1}" type="pres">
      <dgm:prSet presAssocID="{FD019233-0CC6-4E08-BA8A-D6CBE36794A7}" presName="sibTrans" presStyleLbl="sibTrans1D1" presStyleIdx="2" presStyleCnt="4"/>
      <dgm:spPr/>
      <dgm:t>
        <a:bodyPr/>
        <a:lstStyle/>
        <a:p>
          <a:endParaRPr lang="zh-TW" altLang="en-US"/>
        </a:p>
      </dgm:t>
    </dgm:pt>
    <dgm:pt modelId="{1BE04B85-5DFA-46EF-AB6D-699AF8BA3AF0}" type="pres">
      <dgm:prSet presAssocID="{FD019233-0CC6-4E08-BA8A-D6CBE36794A7}" presName="connectorText" presStyleLbl="sibTrans1D1" presStyleIdx="2" presStyleCnt="4"/>
      <dgm:spPr/>
      <dgm:t>
        <a:bodyPr/>
        <a:lstStyle/>
        <a:p>
          <a:endParaRPr lang="zh-TW" altLang="en-US"/>
        </a:p>
      </dgm:t>
    </dgm:pt>
    <dgm:pt modelId="{883DFF65-29ED-43E9-8D0D-4B78239E7E8D}" type="pres">
      <dgm:prSet presAssocID="{B6DDEA36-17D5-4A28-B8F5-144DCB0810E3}" presName="node" presStyleLbl="node1" presStyleIdx="3" presStyleCnt="5" custLinFactNeighborX="-5829" custLinFactNeighborY="-121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C9E24F6-2017-4D2D-BDB7-79AD2468F2E4}" type="pres">
      <dgm:prSet presAssocID="{29B846F4-76B5-4DBB-B6E0-333DCC88868A}" presName="sibTrans" presStyleLbl="sibTrans1D1" presStyleIdx="3" presStyleCnt="4"/>
      <dgm:spPr/>
      <dgm:t>
        <a:bodyPr/>
        <a:lstStyle/>
        <a:p>
          <a:endParaRPr lang="zh-TW" altLang="en-US"/>
        </a:p>
      </dgm:t>
    </dgm:pt>
    <dgm:pt modelId="{41C244EB-8A41-4664-A977-BA62B84C4FCC}" type="pres">
      <dgm:prSet presAssocID="{29B846F4-76B5-4DBB-B6E0-333DCC88868A}" presName="connectorText" presStyleLbl="sibTrans1D1" presStyleIdx="3" presStyleCnt="4"/>
      <dgm:spPr/>
      <dgm:t>
        <a:bodyPr/>
        <a:lstStyle/>
        <a:p>
          <a:endParaRPr lang="zh-TW" altLang="en-US"/>
        </a:p>
      </dgm:t>
    </dgm:pt>
    <dgm:pt modelId="{8CFBABBD-10F5-4477-99EE-9CD21C00A1B1}" type="pres">
      <dgm:prSet presAssocID="{4BE24D3D-B750-4DC9-A9C5-FF946E2E4632}" presName="node" presStyleLbl="node1" presStyleIdx="4" presStyleCnt="5" custLinFactNeighborX="0" custLinFactNeighborY="540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85C2342-64CA-4E91-927C-EDFB314FDDCA}" type="presOf" srcId="{FD019233-0CC6-4E08-BA8A-D6CBE36794A7}" destId="{1BE04B85-5DFA-46EF-AB6D-699AF8BA3AF0}" srcOrd="1" destOrd="0" presId="urn:microsoft.com/office/officeart/2005/8/layout/bProcess3"/>
    <dgm:cxn modelId="{A3F6F754-F4A8-447C-90C2-A56EF9F421CF}" type="presOf" srcId="{4BE24D3D-B750-4DC9-A9C5-FF946E2E4632}" destId="{8CFBABBD-10F5-4477-99EE-9CD21C00A1B1}" srcOrd="0" destOrd="0" presId="urn:microsoft.com/office/officeart/2005/8/layout/bProcess3"/>
    <dgm:cxn modelId="{E33C0B0F-8618-4569-9408-735B8AD638C2}" srcId="{CB02E958-96AA-454F-94F4-1BA74B66851F}" destId="{B6DDEA36-17D5-4A28-B8F5-144DCB0810E3}" srcOrd="3" destOrd="0" parTransId="{55DCA1F2-7415-4679-AE1D-E9704C8BFFB8}" sibTransId="{29B846F4-76B5-4DBB-B6E0-333DCC88868A}"/>
    <dgm:cxn modelId="{8C9A6B7F-A85E-40EC-A623-F01AD3294E5C}" srcId="{CB02E958-96AA-454F-94F4-1BA74B66851F}" destId="{61367A85-2159-4D0F-A73C-1B3B175A790E}" srcOrd="1" destOrd="0" parTransId="{5F30283C-59AD-4578-A623-6537C4A0B444}" sibTransId="{C3E3BBAC-64BA-46E4-A18F-D1855DC46218}"/>
    <dgm:cxn modelId="{788EA457-37DD-483D-90A8-722023CA8A34}" type="presOf" srcId="{B6DDEA36-17D5-4A28-B8F5-144DCB0810E3}" destId="{883DFF65-29ED-43E9-8D0D-4B78239E7E8D}" srcOrd="0" destOrd="0" presId="urn:microsoft.com/office/officeart/2005/8/layout/bProcess3"/>
    <dgm:cxn modelId="{52AE2A3A-9107-4DC6-AAB4-3095E3E33840}" type="presOf" srcId="{75EDDF46-C1B5-46A4-A91D-798D967415E1}" destId="{74111816-810C-468A-A407-E0B7FB60C359}" srcOrd="0" destOrd="0" presId="urn:microsoft.com/office/officeart/2005/8/layout/bProcess3"/>
    <dgm:cxn modelId="{C9438B29-9F78-4661-B211-492EFD9CACB4}" type="presOf" srcId="{29B846F4-76B5-4DBB-B6E0-333DCC88868A}" destId="{6C9E24F6-2017-4D2D-BDB7-79AD2468F2E4}" srcOrd="0" destOrd="0" presId="urn:microsoft.com/office/officeart/2005/8/layout/bProcess3"/>
    <dgm:cxn modelId="{7E0B81A1-B0A1-426D-9962-73E9E24EAEBC}" srcId="{CB02E958-96AA-454F-94F4-1BA74B66851F}" destId="{BC1BB09A-B80F-4D3D-89C5-8F4DC7D9F800}" srcOrd="2" destOrd="0" parTransId="{AFDCEA42-24AB-47D0-A2E1-128E84AF8290}" sibTransId="{FD019233-0CC6-4E08-BA8A-D6CBE36794A7}"/>
    <dgm:cxn modelId="{E60A12D8-B399-4AA0-9EB7-206A5B3A21AF}" type="presOf" srcId="{BC1BB09A-B80F-4D3D-89C5-8F4DC7D9F800}" destId="{F7CF7967-4AAF-4D1F-A20B-AD52D41E29F0}" srcOrd="0" destOrd="0" presId="urn:microsoft.com/office/officeart/2005/8/layout/bProcess3"/>
    <dgm:cxn modelId="{09B9E05F-681D-46A5-9A22-7C0314632DC0}" type="presOf" srcId="{C3E3BBAC-64BA-46E4-A18F-D1855DC46218}" destId="{196D51BF-9708-49B7-9580-BCA961992087}" srcOrd="1" destOrd="0" presId="urn:microsoft.com/office/officeart/2005/8/layout/bProcess3"/>
    <dgm:cxn modelId="{6578320D-AED9-40C2-AFA4-4CEB3B6451A8}" type="presOf" srcId="{29B846F4-76B5-4DBB-B6E0-333DCC88868A}" destId="{41C244EB-8A41-4664-A977-BA62B84C4FCC}" srcOrd="1" destOrd="0" presId="urn:microsoft.com/office/officeart/2005/8/layout/bProcess3"/>
    <dgm:cxn modelId="{F459D163-6138-46D9-A187-404EB9A9BE1E}" type="presOf" srcId="{FD019233-0CC6-4E08-BA8A-D6CBE36794A7}" destId="{54434C7D-C8FC-4BEE-BD5D-F80E11E760B1}" srcOrd="0" destOrd="0" presId="urn:microsoft.com/office/officeart/2005/8/layout/bProcess3"/>
    <dgm:cxn modelId="{3236B96A-C8F2-442C-BD7D-E30B1D3E3D88}" srcId="{CB02E958-96AA-454F-94F4-1BA74B66851F}" destId="{AB9686ED-C1BD-4A59-8B59-D5476B743730}" srcOrd="0" destOrd="0" parTransId="{27CB620A-3F0C-4D20-ACF4-D2ECAC6A0770}" sibTransId="{75EDDF46-C1B5-46A4-A91D-798D967415E1}"/>
    <dgm:cxn modelId="{86DB39D3-B481-49BE-B023-0DFE4A0EFA4F}" type="presOf" srcId="{AB9686ED-C1BD-4A59-8B59-D5476B743730}" destId="{F2796BAE-E1F6-46DB-8AC0-7FBDD57861FE}" srcOrd="0" destOrd="0" presId="urn:microsoft.com/office/officeart/2005/8/layout/bProcess3"/>
    <dgm:cxn modelId="{D482292C-27C1-4017-8556-FAE98F4FE463}" type="presOf" srcId="{CB02E958-96AA-454F-94F4-1BA74B66851F}" destId="{79B491D4-3E26-4495-B094-8C98FCE0B276}" srcOrd="0" destOrd="0" presId="urn:microsoft.com/office/officeart/2005/8/layout/bProcess3"/>
    <dgm:cxn modelId="{E406F04E-0E72-4BC0-9F6A-E3128B640BB1}" srcId="{CB02E958-96AA-454F-94F4-1BA74B66851F}" destId="{4BE24D3D-B750-4DC9-A9C5-FF946E2E4632}" srcOrd="4" destOrd="0" parTransId="{8ADB2AE8-42B9-4B1A-90F1-E711DFAC1DF9}" sibTransId="{A1783A42-1055-4FEA-A2A7-B8C86F1C67B7}"/>
    <dgm:cxn modelId="{E1EFC647-DD22-448C-B701-D46D70925840}" type="presOf" srcId="{C3E3BBAC-64BA-46E4-A18F-D1855DC46218}" destId="{F8455FC6-7EED-4BBF-AF5D-15FCF6465197}" srcOrd="0" destOrd="0" presId="urn:microsoft.com/office/officeart/2005/8/layout/bProcess3"/>
    <dgm:cxn modelId="{61E80A4E-0ACE-4700-8EE3-EBC424F81770}" type="presOf" srcId="{61367A85-2159-4D0F-A73C-1B3B175A790E}" destId="{71993098-9600-49F6-965B-4945AC647424}" srcOrd="0" destOrd="0" presId="urn:microsoft.com/office/officeart/2005/8/layout/bProcess3"/>
    <dgm:cxn modelId="{71C9818E-B3B9-447D-B05C-99BD9FDF05E3}" type="presOf" srcId="{75EDDF46-C1B5-46A4-A91D-798D967415E1}" destId="{F105B044-9E34-473A-B4DC-81DB53EDAC89}" srcOrd="1" destOrd="0" presId="urn:microsoft.com/office/officeart/2005/8/layout/bProcess3"/>
    <dgm:cxn modelId="{B21388FC-F3A3-4426-97BD-AF7D0FF593EC}" type="presParOf" srcId="{79B491D4-3E26-4495-B094-8C98FCE0B276}" destId="{F2796BAE-E1F6-46DB-8AC0-7FBDD57861FE}" srcOrd="0" destOrd="0" presId="urn:microsoft.com/office/officeart/2005/8/layout/bProcess3"/>
    <dgm:cxn modelId="{AB7A5637-59C8-4B46-8284-33E3D95F4846}" type="presParOf" srcId="{79B491D4-3E26-4495-B094-8C98FCE0B276}" destId="{74111816-810C-468A-A407-E0B7FB60C359}" srcOrd="1" destOrd="0" presId="urn:microsoft.com/office/officeart/2005/8/layout/bProcess3"/>
    <dgm:cxn modelId="{8C7B3662-5E34-46CC-899D-AD9CB2F81A40}" type="presParOf" srcId="{74111816-810C-468A-A407-E0B7FB60C359}" destId="{F105B044-9E34-473A-B4DC-81DB53EDAC89}" srcOrd="0" destOrd="0" presId="urn:microsoft.com/office/officeart/2005/8/layout/bProcess3"/>
    <dgm:cxn modelId="{117D367C-B397-4EB4-85EA-8695E90EC7F5}" type="presParOf" srcId="{79B491D4-3E26-4495-B094-8C98FCE0B276}" destId="{71993098-9600-49F6-965B-4945AC647424}" srcOrd="2" destOrd="0" presId="urn:microsoft.com/office/officeart/2005/8/layout/bProcess3"/>
    <dgm:cxn modelId="{AA799C69-19B2-47F0-8FB6-C14BAAFB8D31}" type="presParOf" srcId="{79B491D4-3E26-4495-B094-8C98FCE0B276}" destId="{F8455FC6-7EED-4BBF-AF5D-15FCF6465197}" srcOrd="3" destOrd="0" presId="urn:microsoft.com/office/officeart/2005/8/layout/bProcess3"/>
    <dgm:cxn modelId="{E9FDD659-57FC-434F-9187-20974962460C}" type="presParOf" srcId="{F8455FC6-7EED-4BBF-AF5D-15FCF6465197}" destId="{196D51BF-9708-49B7-9580-BCA961992087}" srcOrd="0" destOrd="0" presId="urn:microsoft.com/office/officeart/2005/8/layout/bProcess3"/>
    <dgm:cxn modelId="{980AAC7F-B544-4FFC-B2A4-B702361F7E68}" type="presParOf" srcId="{79B491D4-3E26-4495-B094-8C98FCE0B276}" destId="{F7CF7967-4AAF-4D1F-A20B-AD52D41E29F0}" srcOrd="4" destOrd="0" presId="urn:microsoft.com/office/officeart/2005/8/layout/bProcess3"/>
    <dgm:cxn modelId="{44E7857E-A6C7-4C27-9BA7-AA9D6DE7D0FF}" type="presParOf" srcId="{79B491D4-3E26-4495-B094-8C98FCE0B276}" destId="{54434C7D-C8FC-4BEE-BD5D-F80E11E760B1}" srcOrd="5" destOrd="0" presId="urn:microsoft.com/office/officeart/2005/8/layout/bProcess3"/>
    <dgm:cxn modelId="{1F4CD391-195B-4776-AE2C-7424319600F2}" type="presParOf" srcId="{54434C7D-C8FC-4BEE-BD5D-F80E11E760B1}" destId="{1BE04B85-5DFA-46EF-AB6D-699AF8BA3AF0}" srcOrd="0" destOrd="0" presId="urn:microsoft.com/office/officeart/2005/8/layout/bProcess3"/>
    <dgm:cxn modelId="{D2A0086B-7566-4B71-91AF-71E3448D5507}" type="presParOf" srcId="{79B491D4-3E26-4495-B094-8C98FCE0B276}" destId="{883DFF65-29ED-43E9-8D0D-4B78239E7E8D}" srcOrd="6" destOrd="0" presId="urn:microsoft.com/office/officeart/2005/8/layout/bProcess3"/>
    <dgm:cxn modelId="{C46F340D-449E-415D-95AC-4F318A262CFF}" type="presParOf" srcId="{79B491D4-3E26-4495-B094-8C98FCE0B276}" destId="{6C9E24F6-2017-4D2D-BDB7-79AD2468F2E4}" srcOrd="7" destOrd="0" presId="urn:microsoft.com/office/officeart/2005/8/layout/bProcess3"/>
    <dgm:cxn modelId="{EE246BC8-3220-431B-8977-2BB2FCF4BBF7}" type="presParOf" srcId="{6C9E24F6-2017-4D2D-BDB7-79AD2468F2E4}" destId="{41C244EB-8A41-4664-A977-BA62B84C4FCC}" srcOrd="0" destOrd="0" presId="urn:microsoft.com/office/officeart/2005/8/layout/bProcess3"/>
    <dgm:cxn modelId="{1A414073-9169-4DD3-A3B3-479DBC1F6C3B}" type="presParOf" srcId="{79B491D4-3E26-4495-B094-8C98FCE0B276}" destId="{8CFBABBD-10F5-4477-99EE-9CD21C00A1B1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11816-810C-468A-A407-E0B7FB60C359}">
      <dsp:nvSpPr>
        <dsp:cNvPr id="0" name=""/>
        <dsp:cNvSpPr/>
      </dsp:nvSpPr>
      <dsp:spPr>
        <a:xfrm>
          <a:off x="3032731" y="864639"/>
          <a:ext cx="6754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4801" y="45720"/>
              </a:lnTo>
              <a:lnTo>
                <a:pt x="354801" y="51699"/>
              </a:lnTo>
              <a:lnTo>
                <a:pt x="675403" y="51699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352782" y="906869"/>
        <a:ext cx="35301" cy="6979"/>
      </dsp:txXfrm>
    </dsp:sp>
    <dsp:sp modelId="{F2796BAE-E1F6-46DB-8AC0-7FBDD57861FE}">
      <dsp:nvSpPr>
        <dsp:cNvPr id="0" name=""/>
        <dsp:cNvSpPr/>
      </dsp:nvSpPr>
      <dsp:spPr>
        <a:xfrm>
          <a:off x="0" y="0"/>
          <a:ext cx="3034531" cy="1820718"/>
        </a:xfrm>
        <a:prstGeom prst="rect">
          <a:avLst/>
        </a:prstGeom>
        <a:gradFill rotWithShape="0">
          <a:gsLst>
            <a:gs pos="0">
              <a:srgbClr val="7030A0"/>
            </a:gs>
            <a:gs pos="38000">
              <a:srgbClr val="FFCCFF"/>
            </a:gs>
            <a:gs pos="0">
              <a:srgbClr val="FFFF66"/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kern="1200" dirty="0" smtClean="0">
              <a:solidFill>
                <a:srgbClr val="0099CC"/>
              </a:solidFill>
              <a:latin typeface="文鼎中特廣告體" panose="020B0602010101010101" pitchFamily="34" charset="-120"/>
              <a:ea typeface="文鼎中特廣告體" panose="020B0602010101010101" pitchFamily="34" charset="-120"/>
            </a:rPr>
            <a:t>轉轉咖啡杯</a:t>
          </a:r>
          <a:endParaRPr lang="zh-TW" altLang="en-US" sz="3900" kern="1200" dirty="0">
            <a:solidFill>
              <a:srgbClr val="0099CC"/>
            </a:solidFill>
            <a:latin typeface="文鼎中特廣告體" panose="020B0602010101010101" pitchFamily="34" charset="-120"/>
            <a:ea typeface="文鼎中特廣告體" panose="020B0602010101010101" pitchFamily="34" charset="-120"/>
          </a:endParaRPr>
        </a:p>
      </dsp:txBody>
      <dsp:txXfrm>
        <a:off x="0" y="0"/>
        <a:ext cx="3034531" cy="1820718"/>
      </dsp:txXfrm>
    </dsp:sp>
    <dsp:sp modelId="{F8455FC6-7EED-4BBF-AF5D-15FCF6465197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7089488" y="912848"/>
        <a:ext cx="34897" cy="6979"/>
      </dsp:txXfrm>
    </dsp:sp>
    <dsp:sp modelId="{71993098-9600-49F6-965B-4945AC647424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gradFill rotWithShape="0">
          <a:gsLst>
            <a:gs pos="0">
              <a:srgbClr val="FFFF66"/>
            </a:gs>
            <a:gs pos="56000">
              <a:srgbClr val="FFCCFF"/>
            </a:gs>
            <a:gs pos="92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kern="1200" dirty="0" smtClean="0">
              <a:solidFill>
                <a:srgbClr val="0099CC"/>
              </a:solidFill>
              <a:latin typeface="文鼎中特廣告體" panose="020B0602010101010101" pitchFamily="34" charset="-120"/>
              <a:ea typeface="文鼎中特廣告體" panose="020B0602010101010101" pitchFamily="34" charset="-120"/>
            </a:rPr>
            <a:t>星空小飛碟</a:t>
          </a:r>
          <a:endParaRPr lang="zh-TW" altLang="en-US" sz="3900" kern="1200" dirty="0">
            <a:solidFill>
              <a:srgbClr val="0099CC"/>
            </a:solidFill>
            <a:latin typeface="文鼎中特廣告體" panose="020B0602010101010101" pitchFamily="34" charset="-120"/>
            <a:ea typeface="文鼎中特廣告體" panose="020B0602010101010101" pitchFamily="34" charset="-120"/>
          </a:endParaRPr>
        </a:p>
      </dsp:txBody>
      <dsp:txXfrm>
        <a:off x="3740534" y="5979"/>
        <a:ext cx="3034531" cy="1820718"/>
      </dsp:txXfrm>
    </dsp:sp>
    <dsp:sp modelId="{54434C7D-C8FC-4BEE-BD5D-F80E11E760B1}">
      <dsp:nvSpPr>
        <dsp:cNvPr id="0" name=""/>
        <dsp:cNvSpPr/>
      </dsp:nvSpPr>
      <dsp:spPr>
        <a:xfrm>
          <a:off x="1517265" y="1824897"/>
          <a:ext cx="7473007" cy="645183"/>
        </a:xfrm>
        <a:custGeom>
          <a:avLst/>
          <a:gdLst/>
          <a:ahLst/>
          <a:cxnLst/>
          <a:rect l="0" t="0" r="0" b="0"/>
          <a:pathLst>
            <a:path>
              <a:moveTo>
                <a:pt x="7473007" y="0"/>
              </a:moveTo>
              <a:lnTo>
                <a:pt x="7473007" y="339691"/>
              </a:lnTo>
              <a:lnTo>
                <a:pt x="0" y="339691"/>
              </a:lnTo>
              <a:lnTo>
                <a:pt x="0" y="645183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066181" y="2144000"/>
        <a:ext cx="375175" cy="6979"/>
      </dsp:txXfrm>
    </dsp:sp>
    <dsp:sp modelId="{F7CF7967-4AAF-4D1F-A20B-AD52D41E29F0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gradFill rotWithShape="0">
          <a:gsLst>
            <a:gs pos="0">
              <a:srgbClr val="7030A0"/>
            </a:gs>
            <a:gs pos="38000">
              <a:srgbClr val="FFCCFF"/>
            </a:gs>
            <a:gs pos="0">
              <a:srgbClr val="FFFF66"/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kern="1200" dirty="0" smtClean="0">
              <a:solidFill>
                <a:srgbClr val="0099CC"/>
              </a:solidFill>
              <a:latin typeface="文鼎中特毛楷" panose="020B0609010101010101" pitchFamily="49" charset="-120"/>
              <a:ea typeface="文鼎中特毛楷" panose="020B0609010101010101" pitchFamily="49" charset="-120"/>
            </a:rPr>
            <a:t>迷你卡丁車</a:t>
          </a:r>
          <a:endParaRPr lang="zh-TW" altLang="en-US" sz="3900" kern="1200" dirty="0">
            <a:solidFill>
              <a:srgbClr val="0099CC"/>
            </a:solidFill>
            <a:latin typeface="文鼎中特毛楷" panose="020B0609010101010101" pitchFamily="49" charset="-120"/>
            <a:ea typeface="文鼎中特毛楷" panose="020B0609010101010101" pitchFamily="49" charset="-120"/>
          </a:endParaRPr>
        </a:p>
      </dsp:txBody>
      <dsp:txXfrm>
        <a:off x="7473007" y="5979"/>
        <a:ext cx="3034531" cy="1820718"/>
      </dsp:txXfrm>
    </dsp:sp>
    <dsp:sp modelId="{6C9E24F6-2017-4D2D-BDB7-79AD2468F2E4}">
      <dsp:nvSpPr>
        <dsp:cNvPr id="0" name=""/>
        <dsp:cNvSpPr/>
      </dsp:nvSpPr>
      <dsp:spPr>
        <a:xfrm>
          <a:off x="3032731" y="3367121"/>
          <a:ext cx="6754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4801" y="45720"/>
              </a:lnTo>
              <a:lnTo>
                <a:pt x="354801" y="73857"/>
              </a:lnTo>
              <a:lnTo>
                <a:pt x="675403" y="73857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352768" y="3409351"/>
        <a:ext cx="35328" cy="6979"/>
      </dsp:txXfrm>
    </dsp:sp>
    <dsp:sp modelId="{883DFF65-29ED-43E9-8D0D-4B78239E7E8D}">
      <dsp:nvSpPr>
        <dsp:cNvPr id="0" name=""/>
        <dsp:cNvSpPr/>
      </dsp:nvSpPr>
      <dsp:spPr>
        <a:xfrm>
          <a:off x="0" y="2502481"/>
          <a:ext cx="3034531" cy="1820718"/>
        </a:xfrm>
        <a:prstGeom prst="rect">
          <a:avLst/>
        </a:prstGeom>
        <a:gradFill rotWithShape="0">
          <a:gsLst>
            <a:gs pos="0">
              <a:srgbClr val="7030A0"/>
            </a:gs>
            <a:gs pos="38000">
              <a:srgbClr val="FFCCFF"/>
            </a:gs>
            <a:gs pos="0">
              <a:srgbClr val="FFFF66"/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kern="1200" dirty="0" smtClean="0">
              <a:solidFill>
                <a:srgbClr val="0099CC"/>
              </a:solidFill>
              <a:latin typeface="文鼎中特廣告體" panose="020B0602010101010101" pitchFamily="34" charset="-120"/>
              <a:ea typeface="文鼎中特廣告體" panose="020B0602010101010101" pitchFamily="34" charset="-120"/>
            </a:rPr>
            <a:t>小飛龍</a:t>
          </a:r>
          <a:endParaRPr lang="zh-TW" altLang="en-US" sz="3900" kern="1200" dirty="0">
            <a:solidFill>
              <a:srgbClr val="0099CC"/>
            </a:solidFill>
            <a:latin typeface="文鼎中特廣告體" panose="020B0602010101010101" pitchFamily="34" charset="-120"/>
            <a:ea typeface="文鼎中特廣告體" panose="020B0602010101010101" pitchFamily="34" charset="-120"/>
          </a:endParaRPr>
        </a:p>
      </dsp:txBody>
      <dsp:txXfrm>
        <a:off x="0" y="2502481"/>
        <a:ext cx="3034531" cy="1820718"/>
      </dsp:txXfrm>
    </dsp:sp>
    <dsp:sp modelId="{8CFBABBD-10F5-4477-99EE-9CD21C00A1B1}">
      <dsp:nvSpPr>
        <dsp:cNvPr id="0" name=""/>
        <dsp:cNvSpPr/>
      </dsp:nvSpPr>
      <dsp:spPr>
        <a:xfrm>
          <a:off x="3740534" y="2530619"/>
          <a:ext cx="3034531" cy="1820718"/>
        </a:xfrm>
        <a:prstGeom prst="rect">
          <a:avLst/>
        </a:prstGeom>
        <a:gradFill rotWithShape="0">
          <a:gsLst>
            <a:gs pos="0">
              <a:srgbClr val="7030A0"/>
            </a:gs>
            <a:gs pos="38000">
              <a:srgbClr val="FFCCFF"/>
            </a:gs>
            <a:gs pos="0">
              <a:srgbClr val="FFFF66"/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kern="1200" dirty="0" smtClean="0">
              <a:solidFill>
                <a:srgbClr val="0099CC"/>
              </a:solidFill>
              <a:latin typeface="文鼎中特廣告體" panose="020B0602010101010101" pitchFamily="34" charset="-120"/>
              <a:ea typeface="文鼎中特廣告體" panose="020B0602010101010101" pitchFamily="34" charset="-120"/>
            </a:rPr>
            <a:t>戰火金剛</a:t>
          </a:r>
          <a:endParaRPr lang="zh-TW" altLang="en-US" sz="3900" kern="1200" dirty="0">
            <a:solidFill>
              <a:srgbClr val="0099CC"/>
            </a:solidFill>
            <a:latin typeface="文鼎中特廣告體" panose="020B0602010101010101" pitchFamily="34" charset="-120"/>
            <a:ea typeface="文鼎中特廣告體" panose="020B0602010101010101" pitchFamily="34" charset="-120"/>
          </a:endParaRPr>
        </a:p>
      </dsp:txBody>
      <dsp:txXfrm>
        <a:off x="3740534" y="2530619"/>
        <a:ext cx="3034531" cy="1820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A643-21C4-4CBB-8B75-D6E6235E2D06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B433-50B3-417F-801E-B166A3A44D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1687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A643-21C4-4CBB-8B75-D6E6235E2D06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B433-50B3-417F-801E-B166A3A44D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6205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A643-21C4-4CBB-8B75-D6E6235E2D06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B433-50B3-417F-801E-B166A3A44D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721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A643-21C4-4CBB-8B75-D6E6235E2D06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B433-50B3-417F-801E-B166A3A44D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292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A643-21C4-4CBB-8B75-D6E6235E2D06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B433-50B3-417F-801E-B166A3A44D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320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A643-21C4-4CBB-8B75-D6E6235E2D06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B433-50B3-417F-801E-B166A3A44D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9495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A643-21C4-4CBB-8B75-D6E6235E2D06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B433-50B3-417F-801E-B166A3A44D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2106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A643-21C4-4CBB-8B75-D6E6235E2D06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B433-50B3-417F-801E-B166A3A44D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40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A643-21C4-4CBB-8B75-D6E6235E2D06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B433-50B3-417F-801E-B166A3A44D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844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A643-21C4-4CBB-8B75-D6E6235E2D06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B433-50B3-417F-801E-B166A3A44D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38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A643-21C4-4CBB-8B75-D6E6235E2D06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B433-50B3-417F-801E-B166A3A44D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216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rgbClr val="FFFF99"/>
            </a:gs>
            <a:gs pos="14000">
              <a:srgbClr val="CCFF99"/>
            </a:gs>
            <a:gs pos="68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6A643-21C4-4CBB-8B75-D6E6235E2D06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8B433-50B3-417F-801E-B166A3A44D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568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6699FF"/>
          </a:solidFill>
          <a:latin typeface="文鼎甜妞體P" panose="020B0602010101010101" pitchFamily="34" charset="-120"/>
          <a:ea typeface="文鼎甜妞體P" panose="020B0602010101010101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7C80"/>
          </a:solidFill>
          <a:latin typeface="文鼎超圓" panose="020B0609010101010101" pitchFamily="49" charset="-120"/>
          <a:ea typeface="文鼎超圓" panose="020B0609010101010101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7C80"/>
          </a:solidFill>
          <a:latin typeface="文鼎超圓" panose="020B0609010101010101" pitchFamily="49" charset="-120"/>
          <a:ea typeface="文鼎超圓" panose="020B0609010101010101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F7C80"/>
          </a:solidFill>
          <a:latin typeface="文鼎超圓" panose="020B0609010101010101" pitchFamily="49" charset="-120"/>
          <a:ea typeface="文鼎超圓" panose="020B0609010101010101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7C80"/>
          </a:solidFill>
          <a:latin typeface="文鼎超圓" panose="020B0609010101010101" pitchFamily="49" charset="-120"/>
          <a:ea typeface="文鼎超圓" panose="020B0609010101010101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7C80"/>
          </a:solidFill>
          <a:latin typeface="文鼎超圓" panose="020B0609010101010101" pitchFamily="49" charset="-120"/>
          <a:ea typeface="文鼎超圓" panose="020B0609010101010101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TDxrilKr3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66CC"/>
                </a:solidFill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兒童新樂園</a:t>
            </a:r>
            <a:r>
              <a:rPr lang="zh-TW" altLang="en-US" dirty="0" smtClean="0">
                <a:solidFill>
                  <a:srgbClr val="CC66FF"/>
                </a:solidFill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一日遊</a:t>
            </a:r>
            <a:endParaRPr lang="zh-TW" altLang="en-US" dirty="0">
              <a:solidFill>
                <a:srgbClr val="CC66FF"/>
              </a:solidFill>
              <a:latin typeface="文鼎中特廣告體" panose="020B0602010101010101" pitchFamily="34" charset="-120"/>
              <a:ea typeface="文鼎中特廣告體" panose="020B0602010101010101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CCCCFF"/>
                </a:solidFill>
                <a:latin typeface="High Tower Text" panose="02040502050506030303" pitchFamily="18" charset="0"/>
              </a:rPr>
              <a:t>規劃 欣欣</a:t>
            </a:r>
            <a:endParaRPr lang="zh-TW" altLang="en-US" sz="3200" dirty="0">
              <a:solidFill>
                <a:srgbClr val="CCCCFF"/>
              </a:solidFill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62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規劃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60505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739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票價</a:t>
            </a:r>
            <a:endParaRPr lang="zh-TW" altLang="en-US" dirty="0"/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272815"/>
              </p:ext>
            </p:extLst>
          </p:nvPr>
        </p:nvGraphicFramePr>
        <p:xfrm>
          <a:off x="670561" y="1795191"/>
          <a:ext cx="10683239" cy="456641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526177">
                  <a:extLst>
                    <a:ext uri="{9D8B030D-6E8A-4147-A177-3AD203B41FA5}">
                      <a16:colId xmlns:a16="http://schemas.microsoft.com/office/drawing/2014/main" val="3404748638"/>
                    </a:ext>
                  </a:extLst>
                </a:gridCol>
                <a:gridCol w="1526177">
                  <a:extLst>
                    <a:ext uri="{9D8B030D-6E8A-4147-A177-3AD203B41FA5}">
                      <a16:colId xmlns:a16="http://schemas.microsoft.com/office/drawing/2014/main" val="1733923874"/>
                    </a:ext>
                  </a:extLst>
                </a:gridCol>
                <a:gridCol w="1526177">
                  <a:extLst>
                    <a:ext uri="{9D8B030D-6E8A-4147-A177-3AD203B41FA5}">
                      <a16:colId xmlns:a16="http://schemas.microsoft.com/office/drawing/2014/main" val="689193840"/>
                    </a:ext>
                  </a:extLst>
                </a:gridCol>
                <a:gridCol w="1526177">
                  <a:extLst>
                    <a:ext uri="{9D8B030D-6E8A-4147-A177-3AD203B41FA5}">
                      <a16:colId xmlns:a16="http://schemas.microsoft.com/office/drawing/2014/main" val="60808810"/>
                    </a:ext>
                  </a:extLst>
                </a:gridCol>
                <a:gridCol w="1526177">
                  <a:extLst>
                    <a:ext uri="{9D8B030D-6E8A-4147-A177-3AD203B41FA5}">
                      <a16:colId xmlns:a16="http://schemas.microsoft.com/office/drawing/2014/main" val="856291530"/>
                    </a:ext>
                  </a:extLst>
                </a:gridCol>
                <a:gridCol w="1526177">
                  <a:extLst>
                    <a:ext uri="{9D8B030D-6E8A-4147-A177-3AD203B41FA5}">
                      <a16:colId xmlns:a16="http://schemas.microsoft.com/office/drawing/2014/main" val="3623163095"/>
                    </a:ext>
                  </a:extLst>
                </a:gridCol>
                <a:gridCol w="1526177">
                  <a:extLst>
                    <a:ext uri="{9D8B030D-6E8A-4147-A177-3AD203B41FA5}">
                      <a16:colId xmlns:a16="http://schemas.microsoft.com/office/drawing/2014/main" val="1595091146"/>
                    </a:ext>
                  </a:extLst>
                </a:gridCol>
              </a:tblGrid>
              <a:tr h="1097444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票種</a:t>
                      </a:r>
                      <a:endParaRPr lang="zh-TW" altLang="en-US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solidFill>
                      <a:srgbClr val="9999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門票</a:t>
                      </a:r>
                      <a:endParaRPr lang="zh-TW" alt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園區自營遊樂設施</a:t>
                      </a:r>
                      <a:br>
                        <a:rPr lang="zh-TW" altLang="en-US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</a:br>
                      <a:r>
                        <a:rPr lang="zh-TW" altLang="en-US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（每項每次）</a:t>
                      </a:r>
                      <a:endParaRPr lang="zh-TW" altLang="en-US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solidFill>
                      <a:srgbClr val="66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委外小型遊樂設施</a:t>
                      </a:r>
                      <a:br>
                        <a:rPr lang="zh-TW" altLang="en-US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</a:br>
                      <a:r>
                        <a:rPr lang="zh-TW" altLang="en-US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（每項每次）</a:t>
                      </a:r>
                      <a:endParaRPr lang="zh-TW" altLang="en-US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solidFill>
                      <a:srgbClr val="FFCC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小小水樂園</a:t>
                      </a:r>
                      <a:br>
                        <a:rPr lang="zh-TW" altLang="en-US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</a:br>
                      <a:r>
                        <a:rPr lang="en-US" altLang="zh-TW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zh-TW" altLang="en-US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夏季開放</a:t>
                      </a:r>
                      <a:r>
                        <a:rPr lang="en-US" altLang="zh-TW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)</a:t>
                      </a:r>
                      <a:br>
                        <a:rPr lang="en-US" altLang="zh-TW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</a:br>
                      <a:r>
                        <a:rPr lang="zh-TW" altLang="en-US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（每次）</a:t>
                      </a:r>
                      <a:endParaRPr lang="zh-TW" altLang="en-US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432430"/>
                  </a:ext>
                </a:extLst>
              </a:tr>
              <a:tr h="150710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全票</a:t>
                      </a:r>
                      <a:endParaRPr lang="zh-TW" altLang="en-US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solidFill>
                      <a:srgbClr val="FF66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優待票</a:t>
                      </a:r>
                      <a:endParaRPr lang="zh-TW" altLang="en-US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solidFill>
                      <a:srgbClr val="9900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團體票</a:t>
                      </a:r>
                      <a:endParaRPr lang="zh-TW" altLang="en-US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solidFill>
                      <a:srgbClr val="FF99CC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656372"/>
                  </a:ext>
                </a:extLst>
              </a:tr>
              <a:tr h="98093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zh-TW" altLang="en-US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票價</a:t>
                      </a:r>
                      <a:br>
                        <a:rPr lang="zh-TW" altLang="en-US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</a:br>
                      <a:r>
                        <a:rPr lang="en-US" altLang="zh-TW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zh-TW" altLang="en-US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元，含稅</a:t>
                      </a:r>
                      <a:r>
                        <a:rPr lang="en-US" altLang="zh-TW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)</a:t>
                      </a:r>
                    </a:p>
                  </a:txBody>
                  <a:tcPr marL="28575" marR="28575" marT="28575" marB="28575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30</a:t>
                      </a:r>
                    </a:p>
                  </a:txBody>
                  <a:tcPr marL="28575" marR="28575" marT="28575" marB="28575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15</a:t>
                      </a:r>
                    </a:p>
                  </a:txBody>
                  <a:tcPr marL="28575" marR="28575" marT="28575" marB="28575"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30</a:t>
                      </a:r>
                      <a:r>
                        <a:rPr lang="zh-TW" altLang="en-US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人</a:t>
                      </a:r>
                      <a:r>
                        <a:rPr lang="en-US" altLang="zh-TW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zh-TW" altLang="en-US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含</a:t>
                      </a:r>
                      <a:r>
                        <a:rPr lang="en-US" altLang="zh-TW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)</a:t>
                      </a:r>
                      <a:br>
                        <a:rPr lang="en-US" altLang="zh-TW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</a:br>
                      <a:r>
                        <a:rPr lang="zh-TW" altLang="en-US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以上</a:t>
                      </a:r>
                      <a:r>
                        <a:rPr lang="en-US" altLang="zh-TW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7</a:t>
                      </a:r>
                      <a:r>
                        <a:rPr lang="zh-TW" altLang="en-US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折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30 (7</a:t>
                      </a:r>
                      <a:r>
                        <a:rPr lang="zh-TW" altLang="en-US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項</a:t>
                      </a:r>
                      <a:r>
                        <a:rPr lang="en-US" altLang="zh-TW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)</a:t>
                      </a:r>
                    </a:p>
                  </a:txBody>
                  <a:tcPr marL="28575" marR="28575" marT="28575" marB="28575"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50-80</a:t>
                      </a:r>
                    </a:p>
                  </a:txBody>
                  <a:tcPr marL="28575" marR="28575" marT="28575" marB="28575"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50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4062238470"/>
                  </a:ext>
                </a:extLst>
              </a:tr>
              <a:tr h="9809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 sz="18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 (8</a:t>
                      </a:r>
                      <a:r>
                        <a:rPr lang="zh-TW" altLang="en-US" sz="18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項</a:t>
                      </a:r>
                      <a:r>
                        <a:rPr lang="en-US" altLang="zh-TW" sz="18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)</a:t>
                      </a:r>
                      <a:endParaRPr lang="en-US" altLang="zh-TW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28575" marR="28575" marT="28575" marB="28575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64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30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迷你卡丁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大朋友小朋友都能玩的卡丁車來了！駕駛卡丁車在全長</a:t>
            </a:r>
            <a:r>
              <a:rPr lang="en-US" altLang="zh-TW" dirty="0"/>
              <a:t>80</a:t>
            </a:r>
            <a:r>
              <a:rPr lang="zh-TW" altLang="en-US" dirty="0"/>
              <a:t>米的專業賽道上競速奔馳，十分過癮充滿樂趣！過程舒適安全無廢氣，同行好友、親子同樂的最佳選擇！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76702" y="1690688"/>
            <a:ext cx="4656909" cy="3491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6666FF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圓角化對角線角落矩形 5"/>
          <p:cNvSpPr/>
          <p:nvPr/>
        </p:nvSpPr>
        <p:spPr>
          <a:xfrm>
            <a:off x="9091749" y="2220686"/>
            <a:ext cx="914400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6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小飛龍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舊有龍鳳船的改良版，以四條可愛飛龍相互追逐為主題之傾斜轉盤可</a:t>
            </a:r>
            <a:r>
              <a:rPr lang="en-US" altLang="zh-TW" dirty="0"/>
              <a:t>360</a:t>
            </a:r>
            <a:r>
              <a:rPr lang="zh-TW" altLang="en-US" dirty="0"/>
              <a:t>度旋轉，更好玩更刺激。</a:t>
            </a:r>
          </a:p>
          <a:p>
            <a:endParaRPr lang="zh-TW" altLang="en-US" dirty="0"/>
          </a:p>
          <a:p>
            <a:r>
              <a:rPr lang="zh-TW" altLang="en-US" dirty="0"/>
              <a:t>尖叫指數</a:t>
            </a:r>
          </a:p>
          <a:p>
            <a:r>
              <a:rPr lang="zh-TW" altLang="en-US" dirty="0"/>
              <a:t>⚡⚡</a:t>
            </a:r>
            <a:r>
              <a:rPr lang="zh-TW" altLang="en-US" dirty="0" smtClean="0"/>
              <a:t>⚡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37050" y="2050868"/>
            <a:ext cx="4064151" cy="3048113"/>
          </a:xfrm>
          <a:prstGeom prst="rect">
            <a:avLst/>
          </a:prstGeom>
          <a:ln w="190500" cap="sq">
            <a:solidFill>
              <a:srgbClr val="FFFF99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7610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資料來源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800" dirty="0">
                <a:solidFill>
                  <a:srgbClr val="00FF99"/>
                </a:solidFill>
              </a:rPr>
              <a:t>兒童新樂園</a:t>
            </a:r>
            <a:r>
              <a:rPr lang="en-US" altLang="zh-TW" dirty="0" smtClean="0"/>
              <a:t>https</a:t>
            </a:r>
            <a:r>
              <a:rPr lang="en-US" altLang="zh-TW" dirty="0"/>
              <a:t>://www.tcap.taipei/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3803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6400" y="404948"/>
            <a:ext cx="10515600" cy="1272677"/>
          </a:xfrm>
        </p:spPr>
        <p:txBody>
          <a:bodyPr/>
          <a:lstStyle/>
          <a:p>
            <a:r>
              <a:rPr lang="zh-TW" altLang="en-US" dirty="0"/>
              <a:t>兒童新樂園簡介</a:t>
            </a:r>
          </a:p>
        </p:txBody>
      </p:sp>
      <p:pic>
        <p:nvPicPr>
          <p:cNvPr id="4" name="KTDxrilKr3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15738" y="2076994"/>
            <a:ext cx="7223759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8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202</Words>
  <Application>Microsoft Office PowerPoint</Application>
  <PresentationFormat>寬螢幕</PresentationFormat>
  <Paragraphs>35</Paragraphs>
  <Slides>7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6" baseType="lpstr">
      <vt:lpstr>文鼎中特毛楷</vt:lpstr>
      <vt:lpstr>文鼎中特廣告體</vt:lpstr>
      <vt:lpstr>文鼎甜妞體P</vt:lpstr>
      <vt:lpstr>文鼎超圓</vt:lpstr>
      <vt:lpstr>新細明體</vt:lpstr>
      <vt:lpstr>Arial</vt:lpstr>
      <vt:lpstr>Calibri</vt:lpstr>
      <vt:lpstr>High Tower Text</vt:lpstr>
      <vt:lpstr>Office 佈景主題</vt:lpstr>
      <vt:lpstr>兒童新樂園一日遊</vt:lpstr>
      <vt:lpstr>規劃</vt:lpstr>
      <vt:lpstr>票價</vt:lpstr>
      <vt:lpstr>迷你卡丁</vt:lpstr>
      <vt:lpstr> 小飛龍</vt:lpstr>
      <vt:lpstr>資料來源</vt:lpstr>
      <vt:lpstr>兒童新樂園簡介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兒童新樂園一日遊</dc:title>
  <dc:creator>Windows 使用者</dc:creator>
  <cp:lastModifiedBy>Windows 使用者</cp:lastModifiedBy>
  <cp:revision>11</cp:revision>
  <dcterms:created xsi:type="dcterms:W3CDTF">2022-12-26T06:44:38Z</dcterms:created>
  <dcterms:modified xsi:type="dcterms:W3CDTF">2023-01-16T06:55:44Z</dcterms:modified>
</cp:coreProperties>
</file>