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FF"/>
    <a:srgbClr val="9900FF"/>
    <a:srgbClr val="FFFF00"/>
    <a:srgbClr val="00FF00"/>
    <a:srgbClr val="00FFFF"/>
    <a:srgbClr val="FF00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2CFB63-BF06-43F6-9769-AF0D095A9A8B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ED76B59-AA82-46D1-83D2-B5A6A580B934}">
      <dgm:prSet phldrT="[文字]"/>
      <dgm:spPr>
        <a:solidFill>
          <a:srgbClr val="FF66FF"/>
        </a:solidFill>
      </dgm:spPr>
      <dgm:t>
        <a:bodyPr/>
        <a:lstStyle/>
        <a:p>
          <a:r>
            <a:rPr lang="zh-TW" altLang="en-US" dirty="0" smtClean="0">
              <a:solidFill>
                <a:srgbClr val="00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尋寶船</a:t>
          </a:r>
          <a:endParaRPr lang="zh-TW" altLang="en-US" dirty="0">
            <a:solidFill>
              <a:srgbClr val="00FF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60A6E60-DA50-4BE2-8F02-B4E933C90592}" type="parTrans" cxnId="{9F2418F6-F946-40F1-B3BC-5A4B2A21689F}">
      <dgm:prSet/>
      <dgm:spPr/>
      <dgm:t>
        <a:bodyPr/>
        <a:lstStyle/>
        <a:p>
          <a:endParaRPr lang="zh-TW" altLang="en-US"/>
        </a:p>
      </dgm:t>
    </dgm:pt>
    <dgm:pt modelId="{F4D59EAC-ECC1-43B0-AFD2-F57A282E244A}" type="sibTrans" cxnId="{9F2418F6-F946-40F1-B3BC-5A4B2A21689F}">
      <dgm:prSet/>
      <dgm:spPr/>
      <dgm:t>
        <a:bodyPr/>
        <a:lstStyle/>
        <a:p>
          <a:endParaRPr lang="zh-TW" altLang="en-US"/>
        </a:p>
      </dgm:t>
    </dgm:pt>
    <dgm:pt modelId="{2CC4AD6F-1E4E-4C5A-8229-12CE4BB862B1}">
      <dgm:prSet phldrT="[文字]"/>
      <dgm:spPr>
        <a:solidFill>
          <a:srgbClr val="00FFFF"/>
        </a:solidFill>
      </dgm:spPr>
      <dgm:t>
        <a:bodyPr/>
        <a:lstStyle/>
        <a:p>
          <a:r>
            <a:rPr lang="zh-TW" altLang="en-US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魔法星際飛車</a:t>
          </a:r>
          <a:endParaRPr lang="zh-TW" altLang="en-US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9FF86CF-6AF6-4347-98B7-C9C598AD9332}" type="parTrans" cxnId="{D7353BFF-FE82-4593-B38F-C657B1F541FF}">
      <dgm:prSet/>
      <dgm:spPr/>
      <dgm:t>
        <a:bodyPr/>
        <a:lstStyle/>
        <a:p>
          <a:endParaRPr lang="zh-TW" altLang="en-US"/>
        </a:p>
      </dgm:t>
    </dgm:pt>
    <dgm:pt modelId="{00DA13E2-2F09-4016-B15E-4E2F432349D8}" type="sibTrans" cxnId="{D7353BFF-FE82-4593-B38F-C657B1F541FF}">
      <dgm:prSet/>
      <dgm:spPr/>
      <dgm:t>
        <a:bodyPr/>
        <a:lstStyle/>
        <a:p>
          <a:endParaRPr lang="zh-TW" altLang="en-US"/>
        </a:p>
      </dgm:t>
    </dgm:pt>
    <dgm:pt modelId="{01AE1C94-8325-4D55-A059-C766CA54A91B}">
      <dgm:prSet phldrT="[文字]"/>
      <dgm:spPr>
        <a:solidFill>
          <a:srgbClr val="9900FF"/>
        </a:solidFill>
      </dgm:spPr>
      <dgm:t>
        <a:bodyPr/>
        <a:lstStyle/>
        <a:p>
          <a:r>
            <a:rPr lang="zh-TW" altLang="en-US" smtClean="0">
              <a:solidFill>
                <a:srgbClr val="00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宇宙迴旋</a:t>
          </a:r>
          <a:endParaRPr lang="zh-TW" altLang="en-US" dirty="0">
            <a:solidFill>
              <a:srgbClr val="00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0FAF8B5-4F36-4403-807D-BDA5C8E579C5}" type="parTrans" cxnId="{6B31E2DD-B9D9-4CAF-A276-6FCBF071EDE0}">
      <dgm:prSet/>
      <dgm:spPr/>
      <dgm:t>
        <a:bodyPr/>
        <a:lstStyle/>
        <a:p>
          <a:endParaRPr lang="zh-TW" altLang="en-US"/>
        </a:p>
      </dgm:t>
    </dgm:pt>
    <dgm:pt modelId="{EA042824-AF85-4B58-93EA-7FEE5DEBBEA1}" type="sibTrans" cxnId="{6B31E2DD-B9D9-4CAF-A276-6FCBF071EDE0}">
      <dgm:prSet/>
      <dgm:spPr/>
      <dgm:t>
        <a:bodyPr/>
        <a:lstStyle/>
        <a:p>
          <a:endParaRPr lang="zh-TW" altLang="en-US"/>
        </a:p>
      </dgm:t>
    </dgm:pt>
    <dgm:pt modelId="{EC9DDE15-3005-4F6F-B18B-14E5444C2B6C}">
      <dgm:prSet phldrT="[文字]"/>
      <dgm:spPr>
        <a:solidFill>
          <a:srgbClr val="FFFF00"/>
        </a:solidFill>
      </dgm:spPr>
      <dgm:t>
        <a:bodyPr/>
        <a:lstStyle/>
        <a:p>
          <a:r>
            <a:rPr lang="zh-TW" altLang="en-US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小飛龍</a:t>
          </a:r>
          <a:endParaRPr lang="zh-TW" altLang="en-US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F3543A0-E418-4C60-9589-5CECAE18A787}" type="parTrans" cxnId="{2D8B3E9C-5793-45C8-8983-269ACED8F048}">
      <dgm:prSet/>
      <dgm:spPr/>
      <dgm:t>
        <a:bodyPr/>
        <a:lstStyle/>
        <a:p>
          <a:endParaRPr lang="zh-TW" altLang="en-US"/>
        </a:p>
      </dgm:t>
    </dgm:pt>
    <dgm:pt modelId="{700390A3-CBDE-4871-86AE-3DAAC870C036}" type="sibTrans" cxnId="{2D8B3E9C-5793-45C8-8983-269ACED8F048}">
      <dgm:prSet/>
      <dgm:spPr/>
      <dgm:t>
        <a:bodyPr/>
        <a:lstStyle/>
        <a:p>
          <a:endParaRPr lang="zh-TW" altLang="en-US"/>
        </a:p>
      </dgm:t>
    </dgm:pt>
    <dgm:pt modelId="{830298C1-57C0-4947-938A-B472A5AEB07F}">
      <dgm:prSet phldrT="[文字]"/>
      <dgm:spPr>
        <a:solidFill>
          <a:srgbClr val="00FF00"/>
        </a:solidFill>
      </dgm:spPr>
      <dgm:t>
        <a:bodyPr/>
        <a:lstStyle/>
        <a:p>
          <a:r>
            <a:rPr lang="zh-TW" altLang="en-US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轉轉咖啡杯</a:t>
          </a:r>
          <a:endParaRPr lang="zh-TW" altLang="en-US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76FD767-A92C-44D8-AECB-577142671F01}" type="parTrans" cxnId="{C797B310-54CD-4735-8DEF-8653209F6B7C}">
      <dgm:prSet/>
      <dgm:spPr/>
      <dgm:t>
        <a:bodyPr/>
        <a:lstStyle/>
        <a:p>
          <a:endParaRPr lang="zh-TW" altLang="en-US"/>
        </a:p>
      </dgm:t>
    </dgm:pt>
    <dgm:pt modelId="{34266EE3-9197-448A-BA8B-12AD60D31897}" type="sibTrans" cxnId="{C797B310-54CD-4735-8DEF-8653209F6B7C}">
      <dgm:prSet/>
      <dgm:spPr/>
      <dgm:t>
        <a:bodyPr/>
        <a:lstStyle/>
        <a:p>
          <a:endParaRPr lang="zh-TW" altLang="en-US"/>
        </a:p>
      </dgm:t>
    </dgm:pt>
    <dgm:pt modelId="{C5E6F79E-561E-4394-AA67-0968AD8B7C73}" type="pres">
      <dgm:prSet presAssocID="{382CFB63-BF06-43F6-9769-AF0D095A9A8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3D82250-EEC4-4652-BFBA-509AD40AA8A0}" type="pres">
      <dgm:prSet presAssocID="{2ED76B59-AA82-46D1-83D2-B5A6A580B93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D10A43-F32B-485A-9C33-CFB371630132}" type="pres">
      <dgm:prSet presAssocID="{F4D59EAC-ECC1-43B0-AFD2-F57A282E244A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BCD56774-B9DF-40F2-9E2C-695216F60604}" type="pres">
      <dgm:prSet presAssocID="{F4D59EAC-ECC1-43B0-AFD2-F57A282E244A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2415E8BA-7FAD-4C67-A080-D0B53E2B86CA}" type="pres">
      <dgm:prSet presAssocID="{2CC4AD6F-1E4E-4C5A-8229-12CE4BB862B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55F967-0E9C-4EAA-8CF1-30570EFB54CA}" type="pres">
      <dgm:prSet presAssocID="{00DA13E2-2F09-4016-B15E-4E2F432349D8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261BBD9C-88CE-42C3-9180-05DB9B342194}" type="pres">
      <dgm:prSet presAssocID="{00DA13E2-2F09-4016-B15E-4E2F432349D8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7B12558F-521A-4953-8D60-3CFC642B00DF}" type="pres">
      <dgm:prSet presAssocID="{01AE1C94-8325-4D55-A059-C766CA54A91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E55755-B6B8-497C-90E8-0C482633F5EA}" type="pres">
      <dgm:prSet presAssocID="{EA042824-AF85-4B58-93EA-7FEE5DEBBEA1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2C858CFD-32EE-4665-A00A-0EAC35B311A6}" type="pres">
      <dgm:prSet presAssocID="{EA042824-AF85-4B58-93EA-7FEE5DEBBEA1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E08E3CE2-7B63-4FEF-AB67-56099A0524F9}" type="pres">
      <dgm:prSet presAssocID="{EC9DDE15-3005-4F6F-B18B-14E5444C2B6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68BCEC-B5C3-4C52-A095-55B70EE3121C}" type="pres">
      <dgm:prSet presAssocID="{700390A3-CBDE-4871-86AE-3DAAC870C036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3C5CF51B-55E1-43EE-8DC0-4DD90806FB57}" type="pres">
      <dgm:prSet presAssocID="{700390A3-CBDE-4871-86AE-3DAAC870C036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6A2FB25A-C45C-4D98-9F83-1E565A28A1B5}" type="pres">
      <dgm:prSet presAssocID="{830298C1-57C0-4947-938A-B472A5AEB07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D1CC628-4B41-44B9-AA4A-F02E63CE50CC}" type="presOf" srcId="{700390A3-CBDE-4871-86AE-3DAAC870C036}" destId="{B668BCEC-B5C3-4C52-A095-55B70EE3121C}" srcOrd="0" destOrd="0" presId="urn:microsoft.com/office/officeart/2005/8/layout/process5"/>
    <dgm:cxn modelId="{C797B310-54CD-4735-8DEF-8653209F6B7C}" srcId="{382CFB63-BF06-43F6-9769-AF0D095A9A8B}" destId="{830298C1-57C0-4947-938A-B472A5AEB07F}" srcOrd="4" destOrd="0" parTransId="{476FD767-A92C-44D8-AECB-577142671F01}" sibTransId="{34266EE3-9197-448A-BA8B-12AD60D31897}"/>
    <dgm:cxn modelId="{61FD156E-CFF2-4857-BB52-10E3554ECE0B}" type="presOf" srcId="{EA042824-AF85-4B58-93EA-7FEE5DEBBEA1}" destId="{12E55755-B6B8-497C-90E8-0C482633F5EA}" srcOrd="0" destOrd="0" presId="urn:microsoft.com/office/officeart/2005/8/layout/process5"/>
    <dgm:cxn modelId="{75938D21-D9EE-4833-BA26-BE591C79D792}" type="presOf" srcId="{830298C1-57C0-4947-938A-B472A5AEB07F}" destId="{6A2FB25A-C45C-4D98-9F83-1E565A28A1B5}" srcOrd="0" destOrd="0" presId="urn:microsoft.com/office/officeart/2005/8/layout/process5"/>
    <dgm:cxn modelId="{D7353BFF-FE82-4593-B38F-C657B1F541FF}" srcId="{382CFB63-BF06-43F6-9769-AF0D095A9A8B}" destId="{2CC4AD6F-1E4E-4C5A-8229-12CE4BB862B1}" srcOrd="1" destOrd="0" parTransId="{A9FF86CF-6AF6-4347-98B7-C9C598AD9332}" sibTransId="{00DA13E2-2F09-4016-B15E-4E2F432349D8}"/>
    <dgm:cxn modelId="{305D9AF6-6EC0-4729-A7FF-E176A27770B3}" type="presOf" srcId="{382CFB63-BF06-43F6-9769-AF0D095A9A8B}" destId="{C5E6F79E-561E-4394-AA67-0968AD8B7C73}" srcOrd="0" destOrd="0" presId="urn:microsoft.com/office/officeart/2005/8/layout/process5"/>
    <dgm:cxn modelId="{6B31E2DD-B9D9-4CAF-A276-6FCBF071EDE0}" srcId="{382CFB63-BF06-43F6-9769-AF0D095A9A8B}" destId="{01AE1C94-8325-4D55-A059-C766CA54A91B}" srcOrd="2" destOrd="0" parTransId="{70FAF8B5-4F36-4403-807D-BDA5C8E579C5}" sibTransId="{EA042824-AF85-4B58-93EA-7FEE5DEBBEA1}"/>
    <dgm:cxn modelId="{C0DE823C-90BA-4D9C-849E-F97EF60C26F9}" type="presOf" srcId="{2ED76B59-AA82-46D1-83D2-B5A6A580B934}" destId="{33D82250-EEC4-4652-BFBA-509AD40AA8A0}" srcOrd="0" destOrd="0" presId="urn:microsoft.com/office/officeart/2005/8/layout/process5"/>
    <dgm:cxn modelId="{BEA39BF5-E7F5-47BC-9A32-0F60D4C747F0}" type="presOf" srcId="{2CC4AD6F-1E4E-4C5A-8229-12CE4BB862B1}" destId="{2415E8BA-7FAD-4C67-A080-D0B53E2B86CA}" srcOrd="0" destOrd="0" presId="urn:microsoft.com/office/officeart/2005/8/layout/process5"/>
    <dgm:cxn modelId="{2D8B3E9C-5793-45C8-8983-269ACED8F048}" srcId="{382CFB63-BF06-43F6-9769-AF0D095A9A8B}" destId="{EC9DDE15-3005-4F6F-B18B-14E5444C2B6C}" srcOrd="3" destOrd="0" parTransId="{5F3543A0-E418-4C60-9589-5CECAE18A787}" sibTransId="{700390A3-CBDE-4871-86AE-3DAAC870C036}"/>
    <dgm:cxn modelId="{033FF8C3-8C11-42CF-B39A-50FE791EEFDF}" type="presOf" srcId="{F4D59EAC-ECC1-43B0-AFD2-F57A282E244A}" destId="{4CD10A43-F32B-485A-9C33-CFB371630132}" srcOrd="0" destOrd="0" presId="urn:microsoft.com/office/officeart/2005/8/layout/process5"/>
    <dgm:cxn modelId="{9F2418F6-F946-40F1-B3BC-5A4B2A21689F}" srcId="{382CFB63-BF06-43F6-9769-AF0D095A9A8B}" destId="{2ED76B59-AA82-46D1-83D2-B5A6A580B934}" srcOrd="0" destOrd="0" parTransId="{860A6E60-DA50-4BE2-8F02-B4E933C90592}" sibTransId="{F4D59EAC-ECC1-43B0-AFD2-F57A282E244A}"/>
    <dgm:cxn modelId="{B0762601-531B-45C1-9D46-91B593862984}" type="presOf" srcId="{700390A3-CBDE-4871-86AE-3DAAC870C036}" destId="{3C5CF51B-55E1-43EE-8DC0-4DD90806FB57}" srcOrd="1" destOrd="0" presId="urn:microsoft.com/office/officeart/2005/8/layout/process5"/>
    <dgm:cxn modelId="{8082BAD5-6524-4971-84AA-DAAB9508B9C4}" type="presOf" srcId="{00DA13E2-2F09-4016-B15E-4E2F432349D8}" destId="{261BBD9C-88CE-42C3-9180-05DB9B342194}" srcOrd="1" destOrd="0" presId="urn:microsoft.com/office/officeart/2005/8/layout/process5"/>
    <dgm:cxn modelId="{44834DCB-35E8-4026-BC40-CCEBC4B0EAE5}" type="presOf" srcId="{00DA13E2-2F09-4016-B15E-4E2F432349D8}" destId="{1855F967-0E9C-4EAA-8CF1-30570EFB54CA}" srcOrd="0" destOrd="0" presId="urn:microsoft.com/office/officeart/2005/8/layout/process5"/>
    <dgm:cxn modelId="{23FB5AD8-DE23-41BC-9F0E-BFCA5EAD29C7}" type="presOf" srcId="{EC9DDE15-3005-4F6F-B18B-14E5444C2B6C}" destId="{E08E3CE2-7B63-4FEF-AB67-56099A0524F9}" srcOrd="0" destOrd="0" presId="urn:microsoft.com/office/officeart/2005/8/layout/process5"/>
    <dgm:cxn modelId="{09DAE826-D6ED-4EF1-BB27-F85F39B78D3B}" type="presOf" srcId="{EA042824-AF85-4B58-93EA-7FEE5DEBBEA1}" destId="{2C858CFD-32EE-4665-A00A-0EAC35B311A6}" srcOrd="1" destOrd="0" presId="urn:microsoft.com/office/officeart/2005/8/layout/process5"/>
    <dgm:cxn modelId="{D6D9DDF7-0814-44AE-A45B-D6924DF4D131}" type="presOf" srcId="{F4D59EAC-ECC1-43B0-AFD2-F57A282E244A}" destId="{BCD56774-B9DF-40F2-9E2C-695216F60604}" srcOrd="1" destOrd="0" presId="urn:microsoft.com/office/officeart/2005/8/layout/process5"/>
    <dgm:cxn modelId="{6050F5CA-67CC-45A1-9538-B42EEFAFAACA}" type="presOf" srcId="{01AE1C94-8325-4D55-A059-C766CA54A91B}" destId="{7B12558F-521A-4953-8D60-3CFC642B00DF}" srcOrd="0" destOrd="0" presId="urn:microsoft.com/office/officeart/2005/8/layout/process5"/>
    <dgm:cxn modelId="{4C609D24-AA91-4A82-B977-239DF0599CBB}" type="presParOf" srcId="{C5E6F79E-561E-4394-AA67-0968AD8B7C73}" destId="{33D82250-EEC4-4652-BFBA-509AD40AA8A0}" srcOrd="0" destOrd="0" presId="urn:microsoft.com/office/officeart/2005/8/layout/process5"/>
    <dgm:cxn modelId="{998871A9-3571-44D6-95F2-867136A65171}" type="presParOf" srcId="{C5E6F79E-561E-4394-AA67-0968AD8B7C73}" destId="{4CD10A43-F32B-485A-9C33-CFB371630132}" srcOrd="1" destOrd="0" presId="urn:microsoft.com/office/officeart/2005/8/layout/process5"/>
    <dgm:cxn modelId="{0D03342F-4F9F-4396-85AB-AAC633F42915}" type="presParOf" srcId="{4CD10A43-F32B-485A-9C33-CFB371630132}" destId="{BCD56774-B9DF-40F2-9E2C-695216F60604}" srcOrd="0" destOrd="0" presId="urn:microsoft.com/office/officeart/2005/8/layout/process5"/>
    <dgm:cxn modelId="{5E13D5BD-00F7-4079-A659-B8AAD3672D4B}" type="presParOf" srcId="{C5E6F79E-561E-4394-AA67-0968AD8B7C73}" destId="{2415E8BA-7FAD-4C67-A080-D0B53E2B86CA}" srcOrd="2" destOrd="0" presId="urn:microsoft.com/office/officeart/2005/8/layout/process5"/>
    <dgm:cxn modelId="{33669BE0-C1F4-41D4-99A4-74B4FC7D6507}" type="presParOf" srcId="{C5E6F79E-561E-4394-AA67-0968AD8B7C73}" destId="{1855F967-0E9C-4EAA-8CF1-30570EFB54CA}" srcOrd="3" destOrd="0" presId="urn:microsoft.com/office/officeart/2005/8/layout/process5"/>
    <dgm:cxn modelId="{443F7074-AAD5-4C9B-B6EB-9FF5B8CF44B1}" type="presParOf" srcId="{1855F967-0E9C-4EAA-8CF1-30570EFB54CA}" destId="{261BBD9C-88CE-42C3-9180-05DB9B342194}" srcOrd="0" destOrd="0" presId="urn:microsoft.com/office/officeart/2005/8/layout/process5"/>
    <dgm:cxn modelId="{A6FCEC75-18B5-48CC-9E66-40F91DF8402E}" type="presParOf" srcId="{C5E6F79E-561E-4394-AA67-0968AD8B7C73}" destId="{7B12558F-521A-4953-8D60-3CFC642B00DF}" srcOrd="4" destOrd="0" presId="urn:microsoft.com/office/officeart/2005/8/layout/process5"/>
    <dgm:cxn modelId="{07494918-D681-448E-9D2D-6EA6595EF5E5}" type="presParOf" srcId="{C5E6F79E-561E-4394-AA67-0968AD8B7C73}" destId="{12E55755-B6B8-497C-90E8-0C482633F5EA}" srcOrd="5" destOrd="0" presId="urn:microsoft.com/office/officeart/2005/8/layout/process5"/>
    <dgm:cxn modelId="{90E1DB2D-9EED-43B0-A593-16E4C9504FC1}" type="presParOf" srcId="{12E55755-B6B8-497C-90E8-0C482633F5EA}" destId="{2C858CFD-32EE-4665-A00A-0EAC35B311A6}" srcOrd="0" destOrd="0" presId="urn:microsoft.com/office/officeart/2005/8/layout/process5"/>
    <dgm:cxn modelId="{0030C934-9AB5-4C3A-BFE7-6B3D529AFAFD}" type="presParOf" srcId="{C5E6F79E-561E-4394-AA67-0968AD8B7C73}" destId="{E08E3CE2-7B63-4FEF-AB67-56099A0524F9}" srcOrd="6" destOrd="0" presId="urn:microsoft.com/office/officeart/2005/8/layout/process5"/>
    <dgm:cxn modelId="{9BA1A6D4-38E1-4F8B-A315-A3D6D938E13B}" type="presParOf" srcId="{C5E6F79E-561E-4394-AA67-0968AD8B7C73}" destId="{B668BCEC-B5C3-4C52-A095-55B70EE3121C}" srcOrd="7" destOrd="0" presId="urn:microsoft.com/office/officeart/2005/8/layout/process5"/>
    <dgm:cxn modelId="{D2ECB68D-6489-4D0E-A54D-4F2E1E025B4E}" type="presParOf" srcId="{B668BCEC-B5C3-4C52-A095-55B70EE3121C}" destId="{3C5CF51B-55E1-43EE-8DC0-4DD90806FB57}" srcOrd="0" destOrd="0" presId="urn:microsoft.com/office/officeart/2005/8/layout/process5"/>
    <dgm:cxn modelId="{64F764E2-DFC2-4BE6-95E1-1466BAEB4FFE}" type="presParOf" srcId="{C5E6F79E-561E-4394-AA67-0968AD8B7C73}" destId="{6A2FB25A-C45C-4D98-9F83-1E565A28A1B5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D82250-EEC4-4652-BFBA-509AD40AA8A0}">
      <dsp:nvSpPr>
        <dsp:cNvPr id="0" name=""/>
        <dsp:cNvSpPr/>
      </dsp:nvSpPr>
      <dsp:spPr>
        <a:xfrm>
          <a:off x="9908" y="14828"/>
          <a:ext cx="2961428" cy="1776857"/>
        </a:xfrm>
        <a:prstGeom prst="roundRect">
          <a:avLst>
            <a:gd name="adj" fmla="val 10000"/>
          </a:avLst>
        </a:prstGeom>
        <a:solidFill>
          <a:srgbClr val="FF66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>
              <a:solidFill>
                <a:srgbClr val="00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尋寶船</a:t>
          </a:r>
          <a:endParaRPr lang="zh-TW" altLang="en-US" sz="4100" kern="1200" dirty="0">
            <a:solidFill>
              <a:srgbClr val="00FF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61950" y="66870"/>
        <a:ext cx="2857344" cy="1672773"/>
      </dsp:txXfrm>
    </dsp:sp>
    <dsp:sp modelId="{4CD10A43-F32B-485A-9C33-CFB371630132}">
      <dsp:nvSpPr>
        <dsp:cNvPr id="0" name=""/>
        <dsp:cNvSpPr/>
      </dsp:nvSpPr>
      <dsp:spPr>
        <a:xfrm>
          <a:off x="3231942" y="536039"/>
          <a:ext cx="627822" cy="7344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100" kern="1200"/>
        </a:p>
      </dsp:txBody>
      <dsp:txXfrm>
        <a:off x="3231942" y="682926"/>
        <a:ext cx="439475" cy="440660"/>
      </dsp:txXfrm>
    </dsp:sp>
    <dsp:sp modelId="{2415E8BA-7FAD-4C67-A080-D0B53E2B86CA}">
      <dsp:nvSpPr>
        <dsp:cNvPr id="0" name=""/>
        <dsp:cNvSpPr/>
      </dsp:nvSpPr>
      <dsp:spPr>
        <a:xfrm>
          <a:off x="4155908" y="14828"/>
          <a:ext cx="2961428" cy="1776857"/>
        </a:xfrm>
        <a:prstGeom prst="roundRect">
          <a:avLst>
            <a:gd name="adj" fmla="val 10000"/>
          </a:avLst>
        </a:prstGeom>
        <a:solidFill>
          <a:srgbClr val="00FF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魔法星際飛車</a:t>
          </a:r>
          <a:endParaRPr lang="zh-TW" altLang="en-US" sz="4100" kern="1200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07950" y="66870"/>
        <a:ext cx="2857344" cy="1672773"/>
      </dsp:txXfrm>
    </dsp:sp>
    <dsp:sp modelId="{1855F967-0E9C-4EAA-8CF1-30570EFB54CA}">
      <dsp:nvSpPr>
        <dsp:cNvPr id="0" name=""/>
        <dsp:cNvSpPr/>
      </dsp:nvSpPr>
      <dsp:spPr>
        <a:xfrm>
          <a:off x="7377943" y="536039"/>
          <a:ext cx="627822" cy="7344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100" kern="1200"/>
        </a:p>
      </dsp:txBody>
      <dsp:txXfrm>
        <a:off x="7377943" y="682926"/>
        <a:ext cx="439475" cy="440660"/>
      </dsp:txXfrm>
    </dsp:sp>
    <dsp:sp modelId="{7B12558F-521A-4953-8D60-3CFC642B00DF}">
      <dsp:nvSpPr>
        <dsp:cNvPr id="0" name=""/>
        <dsp:cNvSpPr/>
      </dsp:nvSpPr>
      <dsp:spPr>
        <a:xfrm>
          <a:off x="8301908" y="14828"/>
          <a:ext cx="2961428" cy="1776857"/>
        </a:xfrm>
        <a:prstGeom prst="roundRect">
          <a:avLst>
            <a:gd name="adj" fmla="val 10000"/>
          </a:avLst>
        </a:prstGeom>
        <a:solidFill>
          <a:srgbClr val="9900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smtClean="0">
              <a:solidFill>
                <a:srgbClr val="00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宇宙迴旋</a:t>
          </a:r>
          <a:endParaRPr lang="zh-TW" altLang="en-US" sz="4100" kern="1200" dirty="0">
            <a:solidFill>
              <a:srgbClr val="00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8353950" y="66870"/>
        <a:ext cx="2857344" cy="1672773"/>
      </dsp:txXfrm>
    </dsp:sp>
    <dsp:sp modelId="{12E55755-B6B8-497C-90E8-0C482633F5EA}">
      <dsp:nvSpPr>
        <dsp:cNvPr id="0" name=""/>
        <dsp:cNvSpPr/>
      </dsp:nvSpPr>
      <dsp:spPr>
        <a:xfrm rot="5400000">
          <a:off x="9468711" y="1998985"/>
          <a:ext cx="627822" cy="7344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100" kern="1200"/>
        </a:p>
      </dsp:txBody>
      <dsp:txXfrm rot="-5400000">
        <a:off x="9562293" y="2052291"/>
        <a:ext cx="440660" cy="439475"/>
      </dsp:txXfrm>
    </dsp:sp>
    <dsp:sp modelId="{E08E3CE2-7B63-4FEF-AB67-56099A0524F9}">
      <dsp:nvSpPr>
        <dsp:cNvPr id="0" name=""/>
        <dsp:cNvSpPr/>
      </dsp:nvSpPr>
      <dsp:spPr>
        <a:xfrm>
          <a:off x="8301908" y="2976257"/>
          <a:ext cx="2961428" cy="1776857"/>
        </a:xfrm>
        <a:prstGeom prst="roundRect">
          <a:avLst>
            <a:gd name="adj" fmla="val 10000"/>
          </a:avLst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smtClean="0">
              <a:solidFill>
                <a:srgbClr val="FF66FF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小飛龍</a:t>
          </a:r>
          <a:endParaRPr lang="zh-TW" altLang="en-US" sz="4100" kern="1200" dirty="0">
            <a:solidFill>
              <a:srgbClr val="FF66FF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8353950" y="3028299"/>
        <a:ext cx="2857344" cy="1672773"/>
      </dsp:txXfrm>
    </dsp:sp>
    <dsp:sp modelId="{B668BCEC-B5C3-4C52-A095-55B70EE3121C}">
      <dsp:nvSpPr>
        <dsp:cNvPr id="0" name=""/>
        <dsp:cNvSpPr/>
      </dsp:nvSpPr>
      <dsp:spPr>
        <a:xfrm rot="10800000">
          <a:off x="7413480" y="3497468"/>
          <a:ext cx="627822" cy="7344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100" kern="1200"/>
        </a:p>
      </dsp:txBody>
      <dsp:txXfrm rot="10800000">
        <a:off x="7601827" y="3644355"/>
        <a:ext cx="439475" cy="440660"/>
      </dsp:txXfrm>
    </dsp:sp>
    <dsp:sp modelId="{6A2FB25A-C45C-4D98-9F83-1E565A28A1B5}">
      <dsp:nvSpPr>
        <dsp:cNvPr id="0" name=""/>
        <dsp:cNvSpPr/>
      </dsp:nvSpPr>
      <dsp:spPr>
        <a:xfrm>
          <a:off x="4155908" y="2976257"/>
          <a:ext cx="2961428" cy="1776857"/>
        </a:xfrm>
        <a:prstGeom prst="roundRect">
          <a:avLst>
            <a:gd name="adj" fmla="val 10000"/>
          </a:avLst>
        </a:prstGeom>
        <a:solidFill>
          <a:srgbClr val="00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轉轉咖啡杯</a:t>
          </a:r>
          <a:endParaRPr lang="zh-TW" altLang="en-US" sz="4100" kern="1200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07950" y="3028299"/>
        <a:ext cx="2857344" cy="16727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4F93-AF9A-4C8B-9D33-B6A5E5B187D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49F76-3162-49B5-945D-AEC54553F0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4466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4F93-AF9A-4C8B-9D33-B6A5E5B187D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49F76-3162-49B5-945D-AEC54553F0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55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4F93-AF9A-4C8B-9D33-B6A5E5B187D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49F76-3162-49B5-945D-AEC54553F0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0200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4F93-AF9A-4C8B-9D33-B6A5E5B187D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49F76-3162-49B5-945D-AEC54553F0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3597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4F93-AF9A-4C8B-9D33-B6A5E5B187D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49F76-3162-49B5-945D-AEC54553F0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338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4F93-AF9A-4C8B-9D33-B6A5E5B187D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49F76-3162-49B5-945D-AEC54553F0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2810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4F93-AF9A-4C8B-9D33-B6A5E5B187D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49F76-3162-49B5-945D-AEC54553F0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7011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4F93-AF9A-4C8B-9D33-B6A5E5B187D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49F76-3162-49B5-945D-AEC54553F0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256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4F93-AF9A-4C8B-9D33-B6A5E5B187D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49F76-3162-49B5-945D-AEC54553F0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724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4F93-AF9A-4C8B-9D33-B6A5E5B187D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49F76-3162-49B5-945D-AEC54553F0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4079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54F93-AF9A-4C8B-9D33-B6A5E5B187D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49F76-3162-49B5-945D-AEC54553F0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391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6000">
              <a:srgbClr val="FF00FF"/>
            </a:gs>
            <a:gs pos="48000">
              <a:srgbClr val="00FFFF"/>
            </a:gs>
            <a:gs pos="70000">
              <a:srgbClr val="00FF00"/>
            </a:gs>
            <a:gs pos="89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54F93-AF9A-4C8B-9D33-B6A5E5B187D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49F76-3162-49B5-945D-AEC54553F0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0330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rgbClr val="9900FF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66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66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66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66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66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41120" y="587791"/>
            <a:ext cx="91440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兒童新樂</a:t>
            </a:r>
            <a:r>
              <a:rPr lang="zh-TW" altLang="en-US" dirty="0" smtClean="0"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園一日遊</a:t>
            </a:r>
            <a:endParaRPr lang="zh-TW" altLang="en-US" dirty="0">
              <a:solidFill>
                <a:srgbClr val="FF00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1797" y="2975391"/>
            <a:ext cx="9144000" cy="1655762"/>
          </a:xfrm>
        </p:spPr>
        <p:txBody>
          <a:bodyPr/>
          <a:lstStyle/>
          <a:p>
            <a:r>
              <a:rPr lang="zh-TW" altLang="en-US" dirty="0" smtClean="0"/>
              <a:t>規劃  小唯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237909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0039442"/>
              </p:ext>
            </p:extLst>
          </p:nvPr>
        </p:nvGraphicFramePr>
        <p:xfrm>
          <a:off x="535577" y="1580605"/>
          <a:ext cx="11273246" cy="47679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6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120716"/>
              </p:ext>
            </p:extLst>
          </p:nvPr>
        </p:nvGraphicFramePr>
        <p:xfrm>
          <a:off x="838200" y="1825625"/>
          <a:ext cx="10735494" cy="4405357"/>
        </p:xfrm>
        <a:graphic>
          <a:graphicData uri="http://schemas.openxmlformats.org/drawingml/2006/table">
            <a:tbl>
              <a:tblPr firstRow="1" bandRow="1">
                <a:solidFill>
                  <a:srgbClr val="FF6600"/>
                </a:solidFill>
                <a:tableStyleId>{5C22544A-7EE6-4342-B048-85BDC9FD1C3A}</a:tableStyleId>
              </a:tblPr>
              <a:tblGrid>
                <a:gridCol w="1533642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33642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33642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33642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33642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33642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33642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5873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0000FF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solidFill>
                      <a:srgbClr val="FF66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門票</a:t>
                      </a:r>
                    </a:p>
                  </a:txBody>
                  <a:tcPr marL="28575" marR="28575" marT="28575" marB="28575" anchor="ctr"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園區自營遊樂設施</a:t>
                      </a:r>
                      <a:b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solidFill>
                      <a:srgbClr val="9900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委外小型遊樂設施</a:t>
                      </a:r>
                      <a:b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solidFill>
                      <a:srgbClr val="00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小小水樂園</a:t>
                      </a:r>
                      <a:b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zh-TW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夏季開放</a:t>
                      </a:r>
                      <a:r>
                        <a:rPr lang="en-US" altLang="zh-TW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br>
                        <a:rPr lang="en-US" altLang="zh-TW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solidFill>
                      <a:srgbClr val="FF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5394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優待票</a:t>
                      </a:r>
                    </a:p>
                  </a:txBody>
                  <a:tcPr marL="28575" marR="28575" marT="28575" marB="28575" anchor="ctr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團體票</a:t>
                      </a:r>
                    </a:p>
                  </a:txBody>
                  <a:tcPr marL="28575" marR="28575" marT="28575" marB="28575" anchor="ctr">
                    <a:solidFill>
                      <a:srgbClr val="FF00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4633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票價</a:t>
                      </a:r>
                      <a:b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zh-TW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元，含稅</a:t>
                      </a:r>
                      <a:r>
                        <a:rPr lang="en-US" altLang="zh-TW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28575" marR="28575" marT="28575" marB="28575" anchor="ctr">
                    <a:solidFill>
                      <a:srgbClr val="FF66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28575" marR="28575" marT="28575" marB="28575" anchor="ctr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人</a:t>
                      </a:r>
                      <a:r>
                        <a:rPr lang="en-US" altLang="zh-TW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含</a:t>
                      </a:r>
                      <a:r>
                        <a:rPr lang="en-US" altLang="zh-TW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br>
                        <a:rPr lang="en-US" altLang="zh-TW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以上</a:t>
                      </a:r>
                      <a:r>
                        <a:rPr lang="en-US" altLang="zh-TW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折</a:t>
                      </a:r>
                    </a:p>
                  </a:txBody>
                  <a:tcPr marL="28575" marR="28575" marT="28575" marB="28575" anchor="ctr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(7</a:t>
                      </a:r>
                      <a:r>
                        <a:rPr lang="zh-TW" altLang="en-US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rgbClr val="00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50-80</a:t>
                      </a:r>
                    </a:p>
                  </a:txBody>
                  <a:tcPr marL="28575" marR="28575" marT="28575" marB="28575" anchor="ctr"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28575" marR="28575" marT="28575" marB="28575" anchor="ctr">
                    <a:solidFill>
                      <a:srgbClr val="99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4633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800" b="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kern="1200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sz="1800" b="0" kern="12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575" marR="28575" marT="28575" marB="28575" anchor="ctr"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95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35932" y="1825625"/>
            <a:ext cx="4585062" cy="371302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00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79157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94825" y="1825625"/>
            <a:ext cx="5181600" cy="4351338"/>
          </a:xfrm>
        </p:spPr>
        <p:txBody>
          <a:bodyPr>
            <a:normAutofit/>
          </a:bodyPr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⚡⚡⚡⚡☁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66560" y="1825625"/>
            <a:ext cx="4454434" cy="43513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00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74597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000" dirty="0">
                <a:solidFill>
                  <a:prstClr val="black"/>
                </a:solidFill>
                <a:latin typeface="Calibri Light" panose="020F0302020204030204"/>
                <a:cs typeface="+mj-cs"/>
              </a:rPr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6379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09943" y="1364566"/>
            <a:ext cx="10172114" cy="5289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60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190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文鼎甜妞體P</vt:lpstr>
      <vt:lpstr>新細明體</vt:lpstr>
      <vt:lpstr>Arial</vt:lpstr>
      <vt:lpstr>Calibri</vt:lpstr>
      <vt:lpstr>Calibri Light</vt:lpstr>
      <vt:lpstr>Office 佈景主題</vt:lpstr>
      <vt:lpstr>兒童新樂園一日遊</vt:lpstr>
      <vt:lpstr>規劃</vt:lpstr>
      <vt:lpstr>票價</vt:lpstr>
      <vt:lpstr>尋寶船</vt:lpstr>
      <vt:lpstr>宇宙迴旋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13</cp:revision>
  <dcterms:created xsi:type="dcterms:W3CDTF">2022-12-26T06:45:03Z</dcterms:created>
  <dcterms:modified xsi:type="dcterms:W3CDTF">2023-01-16T07:09:41Z</dcterms:modified>
</cp:coreProperties>
</file>