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FF66"/>
    <a:srgbClr val="CC66FF"/>
    <a:srgbClr val="FF00FF"/>
    <a:srgbClr val="FFCCFF"/>
    <a:srgbClr val="66CCFF"/>
    <a:srgbClr val="FDE7F9"/>
    <a:srgbClr val="33CCFF"/>
    <a:srgbClr val="883B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0F7E28-D566-418C-B9E1-56EEA7104CE9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6F9B2EB-C196-4384-BD3D-BDE2F517CA93}">
      <dgm:prSet phldrT="[文字]"/>
      <dgm:spPr>
        <a:gradFill rotWithShape="0">
          <a:gsLst>
            <a:gs pos="55000">
              <a:srgbClr val="883B95"/>
            </a:gs>
            <a:gs pos="0">
              <a:srgbClr val="7030A0"/>
            </a:gs>
            <a:gs pos="100000">
              <a:srgbClr val="CC66FF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F5A9A8DD-ED60-4353-A642-FE8C72CEE2DC}" type="parTrans" cxnId="{542062A0-7FCF-4F9D-8461-39F9FC862C58}">
      <dgm:prSet/>
      <dgm:spPr/>
      <dgm:t>
        <a:bodyPr/>
        <a:lstStyle/>
        <a:p>
          <a:endParaRPr lang="zh-TW" altLang="en-US"/>
        </a:p>
      </dgm:t>
    </dgm:pt>
    <dgm:pt modelId="{40DE8BC3-7DCD-4127-B151-6CA292D7AAC7}" type="sibTrans" cxnId="{542062A0-7FCF-4F9D-8461-39F9FC862C58}">
      <dgm:prSet/>
      <dgm:spPr/>
      <dgm:t>
        <a:bodyPr/>
        <a:lstStyle/>
        <a:p>
          <a:endParaRPr lang="zh-TW" altLang="en-US"/>
        </a:p>
      </dgm:t>
    </dgm:pt>
    <dgm:pt modelId="{D3D6CB07-D329-4C51-B403-844EFA9DEFE3}">
      <dgm:prSet phldrT="[文字]"/>
      <dgm:spPr>
        <a:gradFill rotWithShape="0">
          <a:gsLst>
            <a:gs pos="35000">
              <a:srgbClr val="FFFF00"/>
            </a:gs>
            <a:gs pos="100000">
              <a:srgbClr val="66FFFF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759BEA67-8B28-473A-84E8-A38B40A255E9}" type="parTrans" cxnId="{5B9EBF26-7679-4AF3-994E-9376B9537AF4}">
      <dgm:prSet/>
      <dgm:spPr/>
      <dgm:t>
        <a:bodyPr/>
        <a:lstStyle/>
        <a:p>
          <a:endParaRPr lang="zh-TW" altLang="en-US"/>
        </a:p>
      </dgm:t>
    </dgm:pt>
    <dgm:pt modelId="{558C97A3-FFAA-4E21-830C-12E8397EE919}" type="sibTrans" cxnId="{5B9EBF26-7679-4AF3-994E-9376B9537AF4}">
      <dgm:prSet/>
      <dgm:spPr/>
      <dgm:t>
        <a:bodyPr/>
        <a:lstStyle/>
        <a:p>
          <a:endParaRPr lang="zh-TW" altLang="en-US"/>
        </a:p>
      </dgm:t>
    </dgm:pt>
    <dgm:pt modelId="{E67F2D09-A08F-4BE5-9AF8-8609D28FB634}">
      <dgm:prSet phldrT="[文字]"/>
      <dgm:spPr>
        <a:gradFill rotWithShape="0">
          <a:gsLst>
            <a:gs pos="35000">
              <a:srgbClr val="FFCCFF"/>
            </a:gs>
            <a:gs pos="100000">
              <a:srgbClr val="66FFFF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轉</a:t>
          </a:r>
          <a:r>
            <a:rPr lang="zh-TW" altLang="en-US" smtClean="0"/>
            <a:t>轉咖啡</a:t>
          </a:r>
          <a:endParaRPr lang="zh-TW" altLang="en-US" dirty="0"/>
        </a:p>
      </dgm:t>
    </dgm:pt>
    <dgm:pt modelId="{C51EE036-8DE1-47D4-BD94-F41413191795}" type="parTrans" cxnId="{D45E63C3-5E58-4894-9C63-E74721DB01D0}">
      <dgm:prSet/>
      <dgm:spPr/>
      <dgm:t>
        <a:bodyPr/>
        <a:lstStyle/>
        <a:p>
          <a:endParaRPr lang="zh-TW" altLang="en-US"/>
        </a:p>
      </dgm:t>
    </dgm:pt>
    <dgm:pt modelId="{41A24287-88A8-4187-8D2D-87CEB37DDBEE}" type="sibTrans" cxnId="{D45E63C3-5E58-4894-9C63-E74721DB01D0}">
      <dgm:prSet/>
      <dgm:spPr/>
      <dgm:t>
        <a:bodyPr/>
        <a:lstStyle/>
        <a:p>
          <a:endParaRPr lang="zh-TW" altLang="en-US"/>
        </a:p>
      </dgm:t>
    </dgm:pt>
    <dgm:pt modelId="{2634E5D5-F6E8-44C7-8E47-5CAA7C3108F2}">
      <dgm:prSet phldrT="[文字]"/>
      <dgm:spPr>
        <a:gradFill rotWithShape="0">
          <a:gsLst>
            <a:gs pos="54000">
              <a:srgbClr val="92D050"/>
            </a:gs>
            <a:gs pos="100000">
              <a:schemeClr val="accent6">
                <a:lumMod val="40000"/>
                <a:lumOff val="60000"/>
              </a:schemeClr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回家</a:t>
          </a:r>
          <a:endParaRPr lang="zh-TW" altLang="en-US" dirty="0"/>
        </a:p>
      </dgm:t>
    </dgm:pt>
    <dgm:pt modelId="{19D6EEC7-A646-4564-B8CA-2C4EABF094B0}" type="parTrans" cxnId="{60CD110E-43E4-4842-979A-D07546598C2C}">
      <dgm:prSet/>
      <dgm:spPr/>
      <dgm:t>
        <a:bodyPr/>
        <a:lstStyle/>
        <a:p>
          <a:endParaRPr lang="zh-TW" altLang="en-US"/>
        </a:p>
      </dgm:t>
    </dgm:pt>
    <dgm:pt modelId="{D642DD22-456E-4E79-BC0A-4E3E41847E88}" type="sibTrans" cxnId="{60CD110E-43E4-4842-979A-D07546598C2C}">
      <dgm:prSet/>
      <dgm:spPr/>
      <dgm:t>
        <a:bodyPr/>
        <a:lstStyle/>
        <a:p>
          <a:endParaRPr lang="zh-TW" altLang="en-US"/>
        </a:p>
      </dgm:t>
    </dgm:pt>
    <dgm:pt modelId="{73A2047A-1013-46C0-A8E6-307E4D9CD4C9}">
      <dgm:prSet phldrT="[文字]"/>
      <dgm:spPr>
        <a:gradFill rotWithShape="0">
          <a:gsLst>
            <a:gs pos="54000">
              <a:srgbClr val="C00000"/>
            </a:gs>
            <a:gs pos="100000">
              <a:srgbClr val="FF0000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F153937F-ED3A-43D6-9704-D44D7A9D7C5C}" type="parTrans" cxnId="{45078FD3-E5D9-4253-BE4C-E2A586A38A14}">
      <dgm:prSet/>
      <dgm:spPr/>
      <dgm:t>
        <a:bodyPr/>
        <a:lstStyle/>
        <a:p>
          <a:endParaRPr lang="zh-TW" altLang="en-US"/>
        </a:p>
      </dgm:t>
    </dgm:pt>
    <dgm:pt modelId="{E0EE534D-A937-4DF9-AEE1-C37AAC3D19EF}" type="sibTrans" cxnId="{45078FD3-E5D9-4253-BE4C-E2A586A38A14}">
      <dgm:prSet/>
      <dgm:spPr/>
      <dgm:t>
        <a:bodyPr/>
        <a:lstStyle/>
        <a:p>
          <a:endParaRPr lang="zh-TW" altLang="en-US"/>
        </a:p>
      </dgm:t>
    </dgm:pt>
    <dgm:pt modelId="{356A546E-74CF-4252-B09C-F912DC1CA15A}">
      <dgm:prSet phldrT="[文字]"/>
      <dgm:spPr>
        <a:gradFill rotWithShape="0">
          <a:gsLst>
            <a:gs pos="55000">
              <a:srgbClr val="33CCFF"/>
            </a:gs>
            <a:gs pos="0">
              <a:srgbClr val="00B0F0"/>
            </a:gs>
            <a:gs pos="100000">
              <a:srgbClr val="66FFFF"/>
            </a:gs>
          </a:gsLst>
          <a:lin ang="5400000" scaled="1"/>
        </a:gradFill>
      </dgm:spPr>
      <dgm:t>
        <a:bodyPr/>
        <a:lstStyle/>
        <a:p>
          <a:r>
            <a:rPr lang="zh-TW" altLang="en-US" dirty="0" smtClean="0"/>
            <a:t>海洋總動員</a:t>
          </a:r>
          <a:endParaRPr lang="zh-TW" altLang="en-US" dirty="0"/>
        </a:p>
      </dgm:t>
    </dgm:pt>
    <dgm:pt modelId="{B70F4269-34DD-4BFC-A809-5C35040BC113}" type="parTrans" cxnId="{DD40F70D-C02B-438B-BF8E-5C8AACB0F379}">
      <dgm:prSet/>
      <dgm:spPr/>
      <dgm:t>
        <a:bodyPr/>
        <a:lstStyle/>
        <a:p>
          <a:endParaRPr lang="zh-TW" altLang="en-US"/>
        </a:p>
      </dgm:t>
    </dgm:pt>
    <dgm:pt modelId="{B25E8FFE-480C-4765-AC33-853FD3E1CCE0}" type="sibTrans" cxnId="{DD40F70D-C02B-438B-BF8E-5C8AACB0F379}">
      <dgm:prSet/>
      <dgm:spPr/>
      <dgm:t>
        <a:bodyPr/>
        <a:lstStyle/>
        <a:p>
          <a:endParaRPr lang="zh-TW" altLang="en-US"/>
        </a:p>
      </dgm:t>
    </dgm:pt>
    <dgm:pt modelId="{7791810F-7D1E-47B0-A383-11C6C551AF91}" type="pres">
      <dgm:prSet presAssocID="{720F7E28-D566-418C-B9E1-56EEA7104CE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E77E9A8-F414-4257-832E-CA5A4654E225}" type="pres">
      <dgm:prSet presAssocID="{36F9B2EB-C196-4384-BD3D-BDE2F517CA9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07D702-8B16-4815-9240-E6607AA0AA40}" type="pres">
      <dgm:prSet presAssocID="{40DE8BC3-7DCD-4127-B151-6CA292D7AAC7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15E06A24-BB34-462F-963C-EAAF808E791C}" type="pres">
      <dgm:prSet presAssocID="{40DE8BC3-7DCD-4127-B151-6CA292D7AAC7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16F48F44-48AC-4442-9957-C14FDE47F2A0}" type="pres">
      <dgm:prSet presAssocID="{D3D6CB07-D329-4C51-B403-844EFA9DEFE3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DAC2AB-2C1F-44F1-9AB4-E231A94D2E0F}" type="pres">
      <dgm:prSet presAssocID="{558C97A3-FFAA-4E21-830C-12E8397EE919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BD5BED9A-782F-4A4C-AC6A-25460B0E8F8F}" type="pres">
      <dgm:prSet presAssocID="{558C97A3-FFAA-4E21-830C-12E8397EE919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40AB1CEE-A61B-4F60-8E2F-7192062399C1}" type="pres">
      <dgm:prSet presAssocID="{E67F2D09-A08F-4BE5-9AF8-8609D28FB63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E6F701-5A9F-46DA-8002-0EA7577D91CF}" type="pres">
      <dgm:prSet presAssocID="{41A24287-88A8-4187-8D2D-87CEB37DDBEE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FB1DBD38-2A62-4D7F-8059-1ECE2D851401}" type="pres">
      <dgm:prSet presAssocID="{41A24287-88A8-4187-8D2D-87CEB37DDBEE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D9FE59F3-236E-4A77-B6DF-49ABFE0796CF}" type="pres">
      <dgm:prSet presAssocID="{73A2047A-1013-46C0-A8E6-307E4D9CD4C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967BEA-4055-472D-A669-432B7DD4B97E}" type="pres">
      <dgm:prSet presAssocID="{E0EE534D-A937-4DF9-AEE1-C37AAC3D19EF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42B1FDBC-DAF7-4A1E-A037-670A13C55CC4}" type="pres">
      <dgm:prSet presAssocID="{E0EE534D-A937-4DF9-AEE1-C37AAC3D19EF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53E8FAB6-C8E9-484A-9F54-668909A47C48}" type="pres">
      <dgm:prSet presAssocID="{356A546E-74CF-4252-B09C-F912DC1CA15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4F5361-085E-4ACE-85DC-907EAD83EB84}" type="pres">
      <dgm:prSet presAssocID="{B25E8FFE-480C-4765-AC33-853FD3E1CCE0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6E77AA78-EEB9-4626-B650-554BBEFE1527}" type="pres">
      <dgm:prSet presAssocID="{B25E8FFE-480C-4765-AC33-853FD3E1CCE0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C0A61C83-82CC-424F-B6BA-3664539D11BD}" type="pres">
      <dgm:prSet presAssocID="{2634E5D5-F6E8-44C7-8E47-5CAA7C3108F2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E25661D-8F11-4C34-BCF6-316E06F843E9}" type="presOf" srcId="{E0EE534D-A937-4DF9-AEE1-C37AAC3D19EF}" destId="{83967BEA-4055-472D-A669-432B7DD4B97E}" srcOrd="0" destOrd="0" presId="urn:microsoft.com/office/officeart/2005/8/layout/process5"/>
    <dgm:cxn modelId="{45078FD3-E5D9-4253-BE4C-E2A586A38A14}" srcId="{720F7E28-D566-418C-B9E1-56EEA7104CE9}" destId="{73A2047A-1013-46C0-A8E6-307E4D9CD4C9}" srcOrd="3" destOrd="0" parTransId="{F153937F-ED3A-43D6-9704-D44D7A9D7C5C}" sibTransId="{E0EE534D-A937-4DF9-AEE1-C37AAC3D19EF}"/>
    <dgm:cxn modelId="{B7F1AC49-742C-4F6C-BDD6-4D06D241AB35}" type="presOf" srcId="{D3D6CB07-D329-4C51-B403-844EFA9DEFE3}" destId="{16F48F44-48AC-4442-9957-C14FDE47F2A0}" srcOrd="0" destOrd="0" presId="urn:microsoft.com/office/officeart/2005/8/layout/process5"/>
    <dgm:cxn modelId="{D8F483CB-A694-4218-8062-2F5D8BA1DDBF}" type="presOf" srcId="{73A2047A-1013-46C0-A8E6-307E4D9CD4C9}" destId="{D9FE59F3-236E-4A77-B6DF-49ABFE0796CF}" srcOrd="0" destOrd="0" presId="urn:microsoft.com/office/officeart/2005/8/layout/process5"/>
    <dgm:cxn modelId="{D45E63C3-5E58-4894-9C63-E74721DB01D0}" srcId="{720F7E28-D566-418C-B9E1-56EEA7104CE9}" destId="{E67F2D09-A08F-4BE5-9AF8-8609D28FB634}" srcOrd="2" destOrd="0" parTransId="{C51EE036-8DE1-47D4-BD94-F41413191795}" sibTransId="{41A24287-88A8-4187-8D2D-87CEB37DDBEE}"/>
    <dgm:cxn modelId="{19E91865-FCCE-4A2D-BC21-F700F1403540}" type="presOf" srcId="{2634E5D5-F6E8-44C7-8E47-5CAA7C3108F2}" destId="{C0A61C83-82CC-424F-B6BA-3664539D11BD}" srcOrd="0" destOrd="0" presId="urn:microsoft.com/office/officeart/2005/8/layout/process5"/>
    <dgm:cxn modelId="{C84678EF-D2AC-4F75-AC11-0859DFDE4294}" type="presOf" srcId="{41A24287-88A8-4187-8D2D-87CEB37DDBEE}" destId="{24E6F701-5A9F-46DA-8002-0EA7577D91CF}" srcOrd="0" destOrd="0" presId="urn:microsoft.com/office/officeart/2005/8/layout/process5"/>
    <dgm:cxn modelId="{C463AC4A-64B2-4076-A2E0-07481BF6BA06}" type="presOf" srcId="{558C97A3-FFAA-4E21-830C-12E8397EE919}" destId="{BD5BED9A-782F-4A4C-AC6A-25460B0E8F8F}" srcOrd="1" destOrd="0" presId="urn:microsoft.com/office/officeart/2005/8/layout/process5"/>
    <dgm:cxn modelId="{542062A0-7FCF-4F9D-8461-39F9FC862C58}" srcId="{720F7E28-D566-418C-B9E1-56EEA7104CE9}" destId="{36F9B2EB-C196-4384-BD3D-BDE2F517CA93}" srcOrd="0" destOrd="0" parTransId="{F5A9A8DD-ED60-4353-A642-FE8C72CEE2DC}" sibTransId="{40DE8BC3-7DCD-4127-B151-6CA292D7AAC7}"/>
    <dgm:cxn modelId="{55F1EC7C-2342-4C5B-9BD0-BB66BB1CB779}" type="presOf" srcId="{40DE8BC3-7DCD-4127-B151-6CA292D7AAC7}" destId="{15E06A24-BB34-462F-963C-EAAF808E791C}" srcOrd="1" destOrd="0" presId="urn:microsoft.com/office/officeart/2005/8/layout/process5"/>
    <dgm:cxn modelId="{B3457A85-93BD-47C8-B3E1-9B3750783120}" type="presOf" srcId="{40DE8BC3-7DCD-4127-B151-6CA292D7AAC7}" destId="{3F07D702-8B16-4815-9240-E6607AA0AA40}" srcOrd="0" destOrd="0" presId="urn:microsoft.com/office/officeart/2005/8/layout/process5"/>
    <dgm:cxn modelId="{DD40F70D-C02B-438B-BF8E-5C8AACB0F379}" srcId="{720F7E28-D566-418C-B9E1-56EEA7104CE9}" destId="{356A546E-74CF-4252-B09C-F912DC1CA15A}" srcOrd="4" destOrd="0" parTransId="{B70F4269-34DD-4BFC-A809-5C35040BC113}" sibTransId="{B25E8FFE-480C-4765-AC33-853FD3E1CCE0}"/>
    <dgm:cxn modelId="{62A06244-3E0C-4712-8D2A-97F887005172}" type="presOf" srcId="{B25E8FFE-480C-4765-AC33-853FD3E1CCE0}" destId="{484F5361-085E-4ACE-85DC-907EAD83EB84}" srcOrd="0" destOrd="0" presId="urn:microsoft.com/office/officeart/2005/8/layout/process5"/>
    <dgm:cxn modelId="{2C5B836C-99D2-46B2-A24E-95C45E3566AE}" type="presOf" srcId="{720F7E28-D566-418C-B9E1-56EEA7104CE9}" destId="{7791810F-7D1E-47B0-A383-11C6C551AF91}" srcOrd="0" destOrd="0" presId="urn:microsoft.com/office/officeart/2005/8/layout/process5"/>
    <dgm:cxn modelId="{BF2F4DC0-AC78-4A0B-A38B-EAB2F5FCDDEE}" type="presOf" srcId="{36F9B2EB-C196-4384-BD3D-BDE2F517CA93}" destId="{9E77E9A8-F414-4257-832E-CA5A4654E225}" srcOrd="0" destOrd="0" presId="urn:microsoft.com/office/officeart/2005/8/layout/process5"/>
    <dgm:cxn modelId="{34ECCEAD-3294-4970-AB5D-3C7B7DD70E0B}" type="presOf" srcId="{356A546E-74CF-4252-B09C-F912DC1CA15A}" destId="{53E8FAB6-C8E9-484A-9F54-668909A47C48}" srcOrd="0" destOrd="0" presId="urn:microsoft.com/office/officeart/2005/8/layout/process5"/>
    <dgm:cxn modelId="{60CD110E-43E4-4842-979A-D07546598C2C}" srcId="{720F7E28-D566-418C-B9E1-56EEA7104CE9}" destId="{2634E5D5-F6E8-44C7-8E47-5CAA7C3108F2}" srcOrd="5" destOrd="0" parTransId="{19D6EEC7-A646-4564-B8CA-2C4EABF094B0}" sibTransId="{D642DD22-456E-4E79-BC0A-4E3E41847E88}"/>
    <dgm:cxn modelId="{5B9EBF26-7679-4AF3-994E-9376B9537AF4}" srcId="{720F7E28-D566-418C-B9E1-56EEA7104CE9}" destId="{D3D6CB07-D329-4C51-B403-844EFA9DEFE3}" srcOrd="1" destOrd="0" parTransId="{759BEA67-8B28-473A-84E8-A38B40A255E9}" sibTransId="{558C97A3-FFAA-4E21-830C-12E8397EE919}"/>
    <dgm:cxn modelId="{9EA86536-B58F-4C88-AAC8-B098F006EDAC}" type="presOf" srcId="{41A24287-88A8-4187-8D2D-87CEB37DDBEE}" destId="{FB1DBD38-2A62-4D7F-8059-1ECE2D851401}" srcOrd="1" destOrd="0" presId="urn:microsoft.com/office/officeart/2005/8/layout/process5"/>
    <dgm:cxn modelId="{A05B6523-F751-4F22-9F75-0150AA044F18}" type="presOf" srcId="{B25E8FFE-480C-4765-AC33-853FD3E1CCE0}" destId="{6E77AA78-EEB9-4626-B650-554BBEFE1527}" srcOrd="1" destOrd="0" presId="urn:microsoft.com/office/officeart/2005/8/layout/process5"/>
    <dgm:cxn modelId="{1A65980F-E0C7-434D-AF0F-DB42706A1CD1}" type="presOf" srcId="{558C97A3-FFAA-4E21-830C-12E8397EE919}" destId="{B3DAC2AB-2C1F-44F1-9AB4-E231A94D2E0F}" srcOrd="0" destOrd="0" presId="urn:microsoft.com/office/officeart/2005/8/layout/process5"/>
    <dgm:cxn modelId="{386C4D7B-3774-4E4A-BB94-549267293E34}" type="presOf" srcId="{E0EE534D-A937-4DF9-AEE1-C37AAC3D19EF}" destId="{42B1FDBC-DAF7-4A1E-A037-670A13C55CC4}" srcOrd="1" destOrd="0" presId="urn:microsoft.com/office/officeart/2005/8/layout/process5"/>
    <dgm:cxn modelId="{15F24417-8C3A-4416-868C-CCE573D418B5}" type="presOf" srcId="{E67F2D09-A08F-4BE5-9AF8-8609D28FB634}" destId="{40AB1CEE-A61B-4F60-8E2F-7192062399C1}" srcOrd="0" destOrd="0" presId="urn:microsoft.com/office/officeart/2005/8/layout/process5"/>
    <dgm:cxn modelId="{4597C8EE-7F52-4707-9C2F-D12A530E8B94}" type="presParOf" srcId="{7791810F-7D1E-47B0-A383-11C6C551AF91}" destId="{9E77E9A8-F414-4257-832E-CA5A4654E225}" srcOrd="0" destOrd="0" presId="urn:microsoft.com/office/officeart/2005/8/layout/process5"/>
    <dgm:cxn modelId="{901BE5C2-21E5-4486-B480-08D8517EC762}" type="presParOf" srcId="{7791810F-7D1E-47B0-A383-11C6C551AF91}" destId="{3F07D702-8B16-4815-9240-E6607AA0AA40}" srcOrd="1" destOrd="0" presId="urn:microsoft.com/office/officeart/2005/8/layout/process5"/>
    <dgm:cxn modelId="{B1CCB3ED-79F9-4917-BD30-462FD3807535}" type="presParOf" srcId="{3F07D702-8B16-4815-9240-E6607AA0AA40}" destId="{15E06A24-BB34-462F-963C-EAAF808E791C}" srcOrd="0" destOrd="0" presId="urn:microsoft.com/office/officeart/2005/8/layout/process5"/>
    <dgm:cxn modelId="{2B4AD9AD-2902-4D28-B012-0F4CCF19AEEB}" type="presParOf" srcId="{7791810F-7D1E-47B0-A383-11C6C551AF91}" destId="{16F48F44-48AC-4442-9957-C14FDE47F2A0}" srcOrd="2" destOrd="0" presId="urn:microsoft.com/office/officeart/2005/8/layout/process5"/>
    <dgm:cxn modelId="{09FE7AC8-49AE-462C-A755-01671F5B0AA3}" type="presParOf" srcId="{7791810F-7D1E-47B0-A383-11C6C551AF91}" destId="{B3DAC2AB-2C1F-44F1-9AB4-E231A94D2E0F}" srcOrd="3" destOrd="0" presId="urn:microsoft.com/office/officeart/2005/8/layout/process5"/>
    <dgm:cxn modelId="{E572BB71-3738-4F2B-BAFB-1385B39855D8}" type="presParOf" srcId="{B3DAC2AB-2C1F-44F1-9AB4-E231A94D2E0F}" destId="{BD5BED9A-782F-4A4C-AC6A-25460B0E8F8F}" srcOrd="0" destOrd="0" presId="urn:microsoft.com/office/officeart/2005/8/layout/process5"/>
    <dgm:cxn modelId="{137205A9-B7EC-40B6-BA07-33CE81DC2376}" type="presParOf" srcId="{7791810F-7D1E-47B0-A383-11C6C551AF91}" destId="{40AB1CEE-A61B-4F60-8E2F-7192062399C1}" srcOrd="4" destOrd="0" presId="urn:microsoft.com/office/officeart/2005/8/layout/process5"/>
    <dgm:cxn modelId="{57E979F3-6535-4B62-A382-C5514B7B9C42}" type="presParOf" srcId="{7791810F-7D1E-47B0-A383-11C6C551AF91}" destId="{24E6F701-5A9F-46DA-8002-0EA7577D91CF}" srcOrd="5" destOrd="0" presId="urn:microsoft.com/office/officeart/2005/8/layout/process5"/>
    <dgm:cxn modelId="{91F2A718-35BB-4A99-80ED-2F0859C340C6}" type="presParOf" srcId="{24E6F701-5A9F-46DA-8002-0EA7577D91CF}" destId="{FB1DBD38-2A62-4D7F-8059-1ECE2D851401}" srcOrd="0" destOrd="0" presId="urn:microsoft.com/office/officeart/2005/8/layout/process5"/>
    <dgm:cxn modelId="{FAB271B3-77E6-411A-9FEF-C359D701F1B7}" type="presParOf" srcId="{7791810F-7D1E-47B0-A383-11C6C551AF91}" destId="{D9FE59F3-236E-4A77-B6DF-49ABFE0796CF}" srcOrd="6" destOrd="0" presId="urn:microsoft.com/office/officeart/2005/8/layout/process5"/>
    <dgm:cxn modelId="{C7060CFF-59DB-44D1-B9B9-6F7F236FCA96}" type="presParOf" srcId="{7791810F-7D1E-47B0-A383-11C6C551AF91}" destId="{83967BEA-4055-472D-A669-432B7DD4B97E}" srcOrd="7" destOrd="0" presId="urn:microsoft.com/office/officeart/2005/8/layout/process5"/>
    <dgm:cxn modelId="{2EF3319E-545B-4AD5-8E7B-B5AA9C83057D}" type="presParOf" srcId="{83967BEA-4055-472D-A669-432B7DD4B97E}" destId="{42B1FDBC-DAF7-4A1E-A037-670A13C55CC4}" srcOrd="0" destOrd="0" presId="urn:microsoft.com/office/officeart/2005/8/layout/process5"/>
    <dgm:cxn modelId="{ECC9C4F1-EA6E-46B6-83E5-79404BC7711D}" type="presParOf" srcId="{7791810F-7D1E-47B0-A383-11C6C551AF91}" destId="{53E8FAB6-C8E9-484A-9F54-668909A47C48}" srcOrd="8" destOrd="0" presId="urn:microsoft.com/office/officeart/2005/8/layout/process5"/>
    <dgm:cxn modelId="{4603A680-87EB-46F7-A24C-FB10658F0EE7}" type="presParOf" srcId="{7791810F-7D1E-47B0-A383-11C6C551AF91}" destId="{484F5361-085E-4ACE-85DC-907EAD83EB84}" srcOrd="9" destOrd="0" presId="urn:microsoft.com/office/officeart/2005/8/layout/process5"/>
    <dgm:cxn modelId="{417472BA-8026-479D-B71F-24DC7230A1C0}" type="presParOf" srcId="{484F5361-085E-4ACE-85DC-907EAD83EB84}" destId="{6E77AA78-EEB9-4626-B650-554BBEFE1527}" srcOrd="0" destOrd="0" presId="urn:microsoft.com/office/officeart/2005/8/layout/process5"/>
    <dgm:cxn modelId="{177654CF-7617-42F6-9281-69B85E333A3F}" type="presParOf" srcId="{7791810F-7D1E-47B0-A383-11C6C551AF91}" destId="{C0A61C83-82CC-424F-B6BA-3664539D11BD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77E9A8-F414-4257-832E-CA5A4654E225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55000">
              <a:srgbClr val="883B95"/>
            </a:gs>
            <a:gs pos="0">
              <a:srgbClr val="7030A0"/>
            </a:gs>
            <a:gs pos="100000">
              <a:srgbClr val="CC66FF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3F07D702-8B16-4815-9240-E6607AA0AA40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16F48F44-48AC-4442-9957-C14FDE47F2A0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35000">
              <a:srgbClr val="FFFF00"/>
            </a:gs>
            <a:gs pos="100000">
              <a:srgbClr val="66FFFF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銀河號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B3DAC2AB-2C1F-44F1-9AB4-E231A94D2E0F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40AB1CEE-A61B-4F60-8E2F-7192062399C1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35000">
              <a:srgbClr val="FFCCFF"/>
            </a:gs>
            <a:gs pos="100000">
              <a:srgbClr val="66FFFF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轉</a:t>
          </a:r>
          <a:r>
            <a:rPr lang="zh-TW" altLang="en-US" sz="4000" kern="1200" smtClean="0"/>
            <a:t>轉咖啡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24E6F701-5A9F-46DA-8002-0EA7577D91CF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D9FE59F3-236E-4A77-B6DF-49ABFE0796CF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54000">
              <a:srgbClr val="C00000"/>
            </a:gs>
            <a:gs pos="100000">
              <a:srgbClr val="FF0000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摩天輪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83967BEA-4055-472D-A669-432B7DD4B97E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53E8FAB6-C8E9-484A-9F54-668909A47C48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55000">
              <a:srgbClr val="33CCFF"/>
            </a:gs>
            <a:gs pos="0">
              <a:srgbClr val="00B0F0"/>
            </a:gs>
            <a:gs pos="100000">
              <a:srgbClr val="66FFFF"/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海洋總動員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484F5361-085E-4ACE-85DC-907EAD83EB84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C0A61C83-82CC-424F-B6BA-3664539D11BD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54000">
              <a:srgbClr val="92D050"/>
            </a:gs>
            <a:gs pos="100000">
              <a:schemeClr val="accent6">
                <a:lumMod val="40000"/>
                <a:lumOff val="6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回家</a:t>
          </a:r>
          <a:endParaRPr lang="zh-TW" altLang="en-US" sz="4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CC66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66FF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E59FF-F4C4-4B8F-AA87-9F738BCF72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9801-7A27-42EE-A825-07BA42308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0600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E59FF-F4C4-4B8F-AA87-9F738BCF72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9801-7A27-42EE-A825-07BA42308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8932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E59FF-F4C4-4B8F-AA87-9F738BCF72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9801-7A27-42EE-A825-07BA42308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5481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 flip="none" rotWithShape="1">
          <a:gsLst>
            <a:gs pos="7000">
              <a:srgbClr val="CC66FF"/>
            </a:gs>
            <a:gs pos="100000">
              <a:srgbClr val="FFFF66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66FFFF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E59FF-F4C4-4B8F-AA87-9F738BCF72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9801-7A27-42EE-A825-07BA42308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6884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E59FF-F4C4-4B8F-AA87-9F738BCF72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9801-7A27-42EE-A825-07BA42308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425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gradFill flip="none" rotWithShape="1">
          <a:gsLst>
            <a:gs pos="7000">
              <a:srgbClr val="FFCCFF"/>
            </a:gs>
            <a:gs pos="100000">
              <a:schemeClr val="accent1">
                <a:lumMod val="40000"/>
                <a:lumOff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  <a:lvl2pPr>
              <a:defRPr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2pPr>
            <a:lvl3pPr>
              <a:defRPr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3pPr>
            <a:lvl4pPr>
              <a:defRPr>
                <a:solidFill>
                  <a:srgbClr val="FF00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4pPr>
            <a:lvl5pPr>
              <a:defRPr>
                <a:latin typeface="文鼎甜妞體P" panose="020B0602010101010101" pitchFamily="34" charset="-120"/>
                <a:ea typeface="文鼎甜妞體P" panose="020B0602010101010101" pitchFamily="34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E59FF-F4C4-4B8F-AA87-9F738BCF72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9801-7A27-42EE-A825-07BA42308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682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E59FF-F4C4-4B8F-AA87-9F738BCF72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9801-7A27-42EE-A825-07BA42308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664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E59FF-F4C4-4B8F-AA87-9F738BCF72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9801-7A27-42EE-A825-07BA42308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0930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E59FF-F4C4-4B8F-AA87-9F738BCF72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9801-7A27-42EE-A825-07BA42308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28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E59FF-F4C4-4B8F-AA87-9F738BCF72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9801-7A27-42EE-A825-07BA42308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0976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E59FF-F4C4-4B8F-AA87-9F738BCF72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69801-7A27-42EE-A825-07BA42308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0818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">
              <a:srgbClr val="FFCCFF"/>
            </a:gs>
            <a:gs pos="100000">
              <a:schemeClr val="accent1">
                <a:lumMod val="40000"/>
                <a:lumOff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E59FF-F4C4-4B8F-AA87-9F738BCF72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69801-7A27-42EE-A825-07BA423080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108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oEWu1F9SJ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到兒童新樂園玩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r>
              <a:rPr lang="en-US" altLang="zh-TW" dirty="0" smtClean="0"/>
              <a:t>:</a:t>
            </a:r>
            <a:r>
              <a:rPr lang="en-US" altLang="zh-TW" dirty="0" err="1" smtClean="0"/>
              <a:t>Jessies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27278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</a:t>
            </a:r>
            <a:r>
              <a:rPr lang="zh-TW" altLang="en-US" dirty="0"/>
              <a:t>劃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39735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6426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2220664"/>
              </p:ext>
            </p:extLst>
          </p:nvPr>
        </p:nvGraphicFramePr>
        <p:xfrm>
          <a:off x="838200" y="1825625"/>
          <a:ext cx="10931431" cy="47972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61633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61633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61633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61633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61633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61633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61633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5291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bg1"/>
                          </a:solidFill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FF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33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CC66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8328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3051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rgbClr val="FFFF6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solidFill>
                      <a:srgbClr val="FF00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solidFill>
                      <a:srgbClr val="FFCC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3051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rgbClr val="66C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7511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</a:t>
            </a:r>
            <a:r>
              <a:rPr lang="zh-TW" altLang="en-US" dirty="0" smtClean="0"/>
              <a:t>迴旋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</a:t>
            </a:r>
            <a:r>
              <a:rPr lang="zh-TW" altLang="en-US" dirty="0" smtClean="0"/>
              <a:t>⚡</a:t>
            </a:r>
            <a:endParaRPr lang="zh-TW" altLang="en-US" dirty="0"/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992" y="1690688"/>
            <a:ext cx="4223808" cy="316785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FFCCFF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434050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銀河號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</a:t>
            </a:r>
          </a:p>
        </p:txBody>
      </p:sp>
      <p:pic>
        <p:nvPicPr>
          <p:cNvPr id="2050" name="Picture 2" descr="銀河號(單軌列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9" y="1690688"/>
            <a:ext cx="4679739" cy="350980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66CC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695697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</a:t>
            </a:r>
            <a:r>
              <a:rPr lang="zh-TW" altLang="en-US" dirty="0" smtClean="0"/>
              <a:t>樂園</a:t>
            </a:r>
            <a:r>
              <a:rPr lang="en-US" altLang="zh-TW" dirty="0" smtClean="0"/>
              <a:t>:https</a:t>
            </a:r>
            <a:r>
              <a:rPr lang="en-US" altLang="zh-TW" dirty="0"/>
              <a:t>://www.tcap.taipei/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00532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  <a:r>
              <a:rPr lang="en-US" altLang="zh-TW" dirty="0"/>
              <a:t>-</a:t>
            </a:r>
            <a:r>
              <a:rPr lang="zh-TW" altLang="en-US" dirty="0"/>
              <a:t>精華篇</a:t>
            </a:r>
          </a:p>
        </p:txBody>
      </p:sp>
      <p:pic>
        <p:nvPicPr>
          <p:cNvPr id="4" name="8oEWu1F9SJ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81554" y="1690688"/>
            <a:ext cx="8781757" cy="4939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850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174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文鼎甜妞體P</vt:lpstr>
      <vt:lpstr>文鼎細鋼筆行楷</vt:lpstr>
      <vt:lpstr>文鼎疊圓體</vt:lpstr>
      <vt:lpstr>新細明體</vt:lpstr>
      <vt:lpstr>Arial</vt:lpstr>
      <vt:lpstr>Calibri</vt:lpstr>
      <vt:lpstr>Calibri Light</vt:lpstr>
      <vt:lpstr>Office 佈景主題</vt:lpstr>
      <vt:lpstr>到兒童新樂園玩</vt:lpstr>
      <vt:lpstr>規劃</vt:lpstr>
      <vt:lpstr>票價</vt:lpstr>
      <vt:lpstr>宇宙迴旋</vt:lpstr>
      <vt:lpstr>銀河號</vt:lpstr>
      <vt:lpstr>資料來源</vt:lpstr>
      <vt:lpstr>兒童新樂園簡介-精華篇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到兒童新樂園玩</dc:title>
  <dc:creator>Windows 使用者</dc:creator>
  <cp:lastModifiedBy>Windows 使用者</cp:lastModifiedBy>
  <cp:revision>10</cp:revision>
  <dcterms:created xsi:type="dcterms:W3CDTF">2022-12-26T06:45:00Z</dcterms:created>
  <dcterms:modified xsi:type="dcterms:W3CDTF">2023-01-16T07:10:14Z</dcterms:modified>
</cp:coreProperties>
</file>