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CC99FF"/>
    <a:srgbClr val="CCCCFF"/>
    <a:srgbClr val="00FFFF"/>
    <a:srgbClr val="FF66FF"/>
    <a:srgbClr val="FF99FF"/>
    <a:srgbClr val="FFCCFF"/>
    <a:srgbClr val="9966FF"/>
    <a:srgbClr val="66CC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CCD430-65EC-4F91-BA9A-4B7DF3A222A4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F7E0E84-112A-4748-B15A-67EEF61591B0}">
      <dgm:prSet phldrT="[文字]"/>
      <dgm:spPr>
        <a:gradFill rotWithShape="0">
          <a:gsLst>
            <a:gs pos="29000">
              <a:srgbClr val="CCCCFF"/>
            </a:gs>
            <a:gs pos="98000">
              <a:srgbClr val="66CCFF"/>
            </a:gs>
            <a:gs pos="61000">
              <a:srgbClr val="FFCCFF"/>
            </a:gs>
          </a:gsLst>
        </a:gra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FF74BB2F-4949-4F18-B33F-DC9B59FB9E6B}" type="parTrans" cxnId="{E5D4D79E-8415-49E8-8674-2D0AF2A47D0A}">
      <dgm:prSet/>
      <dgm:spPr/>
      <dgm:t>
        <a:bodyPr/>
        <a:lstStyle/>
        <a:p>
          <a:endParaRPr lang="zh-TW" altLang="en-US"/>
        </a:p>
      </dgm:t>
    </dgm:pt>
    <dgm:pt modelId="{AD1BF621-2095-4C03-882D-FD3E3BFCAFFB}" type="sibTrans" cxnId="{E5D4D79E-8415-49E8-8674-2D0AF2A47D0A}">
      <dgm:prSet/>
      <dgm:spPr/>
      <dgm:t>
        <a:bodyPr/>
        <a:lstStyle/>
        <a:p>
          <a:endParaRPr lang="zh-TW" altLang="en-US"/>
        </a:p>
      </dgm:t>
    </dgm:pt>
    <dgm:pt modelId="{AE228613-8946-4DCB-B4CC-2847199A0829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B6AB6FD5-4435-447A-8C79-CE4B15B39683}" type="parTrans" cxnId="{DACC818A-8EAA-4C4A-99B9-B65CAE1DCA85}">
      <dgm:prSet/>
      <dgm:spPr/>
      <dgm:t>
        <a:bodyPr/>
        <a:lstStyle/>
        <a:p>
          <a:endParaRPr lang="zh-TW" altLang="en-US"/>
        </a:p>
      </dgm:t>
    </dgm:pt>
    <dgm:pt modelId="{31DB8FB5-745C-4A7C-A12D-ADA06A2650CA}" type="sibTrans" cxnId="{DACC818A-8EAA-4C4A-99B9-B65CAE1DCA85}">
      <dgm:prSet/>
      <dgm:spPr/>
      <dgm:t>
        <a:bodyPr/>
        <a:lstStyle/>
        <a:p>
          <a:endParaRPr lang="zh-TW" altLang="en-US"/>
        </a:p>
      </dgm:t>
    </dgm:pt>
    <dgm:pt modelId="{067F66F9-7EE0-4EE5-A5AF-8795C8A172ED}">
      <dgm:prSet phldrT="[文字]"/>
      <dgm:spPr/>
      <dgm:t>
        <a:bodyPr/>
        <a:lstStyle/>
        <a:p>
          <a:r>
            <a:rPr lang="zh-TW" altLang="en-US" dirty="0" smtClean="0"/>
            <a:t>飛天神奇號</a:t>
          </a:r>
          <a:endParaRPr lang="zh-TW" altLang="en-US" dirty="0"/>
        </a:p>
      </dgm:t>
    </dgm:pt>
    <dgm:pt modelId="{FFB7B030-26DA-4EAA-8F3F-8FB2378A9CE3}" type="parTrans" cxnId="{94B9F300-A311-4CBF-BDFA-E1BB4BEBE61D}">
      <dgm:prSet/>
      <dgm:spPr/>
      <dgm:t>
        <a:bodyPr/>
        <a:lstStyle/>
        <a:p>
          <a:endParaRPr lang="zh-TW" altLang="en-US"/>
        </a:p>
      </dgm:t>
    </dgm:pt>
    <dgm:pt modelId="{3C540F54-E557-46E2-A65A-EEC804ABFEA5}" type="sibTrans" cxnId="{94B9F300-A311-4CBF-BDFA-E1BB4BEBE61D}">
      <dgm:prSet/>
      <dgm:spPr/>
      <dgm:t>
        <a:bodyPr/>
        <a:lstStyle/>
        <a:p>
          <a:endParaRPr lang="zh-TW" altLang="en-US"/>
        </a:p>
      </dgm:t>
    </dgm:pt>
    <dgm:pt modelId="{9ECC62B2-90E7-4C90-B814-58ECC58B1F06}">
      <dgm:prSet phldrT="[文字]"/>
      <dgm:spPr/>
      <dgm:t>
        <a:bodyPr/>
        <a:lstStyle/>
        <a:p>
          <a:r>
            <a:rPr lang="zh-TW" altLang="en-US" dirty="0" smtClean="0"/>
            <a:t>海洋總動員</a:t>
          </a:r>
          <a:endParaRPr lang="zh-TW" altLang="en-US" dirty="0"/>
        </a:p>
      </dgm:t>
    </dgm:pt>
    <dgm:pt modelId="{455A4ED8-60B9-4722-B785-E9974C3029A1}" type="parTrans" cxnId="{4B53070A-CD55-40FA-9762-6572E1EF224D}">
      <dgm:prSet/>
      <dgm:spPr/>
      <dgm:t>
        <a:bodyPr/>
        <a:lstStyle/>
        <a:p>
          <a:endParaRPr lang="zh-TW" altLang="en-US"/>
        </a:p>
      </dgm:t>
    </dgm:pt>
    <dgm:pt modelId="{E7B00541-7B13-4DC4-9E78-3E3C7608CCD8}" type="sibTrans" cxnId="{4B53070A-CD55-40FA-9762-6572E1EF224D}">
      <dgm:prSet/>
      <dgm:spPr/>
      <dgm:t>
        <a:bodyPr/>
        <a:lstStyle/>
        <a:p>
          <a:endParaRPr lang="zh-TW" altLang="en-US"/>
        </a:p>
      </dgm:t>
    </dgm:pt>
    <dgm:pt modelId="{6CA39EAB-23AB-4F7C-9382-DE149CDA78EC}">
      <dgm:prSet phldrT="[文字]"/>
      <dgm:spPr>
        <a:gradFill rotWithShape="0">
          <a:gsLst>
            <a:gs pos="0">
              <a:schemeClr val="bg1"/>
            </a:gs>
            <a:gs pos="50000">
              <a:srgbClr val="00FFFF"/>
            </a:gs>
            <a:gs pos="100000">
              <a:srgbClr val="0099FF"/>
            </a:gs>
          </a:gsLst>
        </a:gra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5D940078-BB7D-458C-AA4C-D9A3D129664A}" type="parTrans" cxnId="{77ED33F6-FAC1-4062-AD3F-4E793EF22C63}">
      <dgm:prSet/>
      <dgm:spPr/>
      <dgm:t>
        <a:bodyPr/>
        <a:lstStyle/>
        <a:p>
          <a:endParaRPr lang="zh-TW" altLang="en-US"/>
        </a:p>
      </dgm:t>
    </dgm:pt>
    <dgm:pt modelId="{A4863A88-19D0-4F8C-A8CB-78C9AF5B6FD3}" type="sibTrans" cxnId="{77ED33F6-FAC1-4062-AD3F-4E793EF22C63}">
      <dgm:prSet/>
      <dgm:spPr/>
      <dgm:t>
        <a:bodyPr/>
        <a:lstStyle/>
        <a:p>
          <a:endParaRPr lang="zh-TW" altLang="en-US"/>
        </a:p>
      </dgm:t>
    </dgm:pt>
    <dgm:pt modelId="{79121C77-5FC9-4CB7-B977-CAEA29DD8B44}">
      <dgm:prSet phldrT="[文字]"/>
      <dgm:spPr/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2408E49B-6F4A-4684-AA7F-E3DE2FBBDE9D}" type="parTrans" cxnId="{30A726F5-6D6F-464E-B12C-EE3A48E4983F}">
      <dgm:prSet/>
      <dgm:spPr/>
      <dgm:t>
        <a:bodyPr/>
        <a:lstStyle/>
        <a:p>
          <a:endParaRPr lang="zh-TW" altLang="en-US"/>
        </a:p>
      </dgm:t>
    </dgm:pt>
    <dgm:pt modelId="{46A71B59-C2DA-4472-952F-7F1EC36F0F36}" type="sibTrans" cxnId="{30A726F5-6D6F-464E-B12C-EE3A48E4983F}">
      <dgm:prSet/>
      <dgm:spPr/>
      <dgm:t>
        <a:bodyPr/>
        <a:lstStyle/>
        <a:p>
          <a:endParaRPr lang="zh-TW" altLang="en-US"/>
        </a:p>
      </dgm:t>
    </dgm:pt>
    <dgm:pt modelId="{7CF1D829-1EF4-4B65-8411-087D45FC7B47}" type="pres">
      <dgm:prSet presAssocID="{D8CCD430-65EC-4F91-BA9A-4B7DF3A222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033D324-6992-4251-A74B-470B71FFDAF4}" type="pres">
      <dgm:prSet presAssocID="{CF7E0E84-112A-4748-B15A-67EEF61591B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A27AF3-FA98-4E00-98ED-0B686722E6EF}" type="pres">
      <dgm:prSet presAssocID="{AD1BF621-2095-4C03-882D-FD3E3BFCAFFB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F021353B-A990-4A0C-9FC1-EE7457D94C4C}" type="pres">
      <dgm:prSet presAssocID="{AD1BF621-2095-4C03-882D-FD3E3BFCAFFB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3B7F8C6F-58B5-4E86-947B-D4C701D11600}" type="pres">
      <dgm:prSet presAssocID="{AE228613-8946-4DCB-B4CC-2847199A082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542035-0707-449C-B10E-45222332FF31}" type="pres">
      <dgm:prSet presAssocID="{31DB8FB5-745C-4A7C-A12D-ADA06A2650CA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7C3E5D4E-2492-43B1-A29F-53A5A9450F73}" type="pres">
      <dgm:prSet presAssocID="{31DB8FB5-745C-4A7C-A12D-ADA06A2650CA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AB388D37-A44C-4A6B-9E18-BA153788E493}" type="pres">
      <dgm:prSet presAssocID="{067F66F9-7EE0-4EE5-A5AF-8795C8A172E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79117C-BF68-4666-8328-6A03A2C6F615}" type="pres">
      <dgm:prSet presAssocID="{3C540F54-E557-46E2-A65A-EEC804ABFEA5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BE760D79-68A0-426C-B614-68ED18548FA3}" type="pres">
      <dgm:prSet presAssocID="{3C540F54-E557-46E2-A65A-EEC804ABFEA5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51938043-77A4-41DD-B78F-F4C8D9B6D933}" type="pres">
      <dgm:prSet presAssocID="{9ECC62B2-90E7-4C90-B814-58ECC58B1F0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2BAD61-986E-4882-B842-0F9B09DA5A72}" type="pres">
      <dgm:prSet presAssocID="{E7B00541-7B13-4DC4-9E78-3E3C7608CCD8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0B946930-503E-418A-B3CB-1434802F0DCE}" type="pres">
      <dgm:prSet presAssocID="{E7B00541-7B13-4DC4-9E78-3E3C7608CCD8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C0D662CD-3512-41C6-B614-8B28D2B030DF}" type="pres">
      <dgm:prSet presAssocID="{6CA39EAB-23AB-4F7C-9382-DE149CDA78EC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044D6A-AF08-4260-80E0-35EEE1A1A4E4}" type="pres">
      <dgm:prSet presAssocID="{A4863A88-19D0-4F8C-A8CB-78C9AF5B6FD3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341DA1A5-E722-4131-8CE8-6E7698EE15D4}" type="pres">
      <dgm:prSet presAssocID="{A4863A88-19D0-4F8C-A8CB-78C9AF5B6FD3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E1194E42-6BA9-4809-BB90-74CDB1CF53E3}" type="pres">
      <dgm:prSet presAssocID="{79121C77-5FC9-4CB7-B977-CAEA29DD8B4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B062B42-942C-4744-B9D2-DAF48CF96F98}" type="presOf" srcId="{CF7E0E84-112A-4748-B15A-67EEF61591B0}" destId="{8033D324-6992-4251-A74B-470B71FFDAF4}" srcOrd="0" destOrd="0" presId="urn:microsoft.com/office/officeart/2005/8/layout/process5"/>
    <dgm:cxn modelId="{B5EBBFD2-ED01-40CC-8B20-EEE49622F4A9}" type="presOf" srcId="{AD1BF621-2095-4C03-882D-FD3E3BFCAFFB}" destId="{F021353B-A990-4A0C-9FC1-EE7457D94C4C}" srcOrd="1" destOrd="0" presId="urn:microsoft.com/office/officeart/2005/8/layout/process5"/>
    <dgm:cxn modelId="{77ED33F6-FAC1-4062-AD3F-4E793EF22C63}" srcId="{D8CCD430-65EC-4F91-BA9A-4B7DF3A222A4}" destId="{6CA39EAB-23AB-4F7C-9382-DE149CDA78EC}" srcOrd="4" destOrd="0" parTransId="{5D940078-BB7D-458C-AA4C-D9A3D129664A}" sibTransId="{A4863A88-19D0-4F8C-A8CB-78C9AF5B6FD3}"/>
    <dgm:cxn modelId="{253C4042-62B8-4DA0-AE7F-3182C91066EE}" type="presOf" srcId="{3C540F54-E557-46E2-A65A-EEC804ABFEA5}" destId="{8379117C-BF68-4666-8328-6A03A2C6F615}" srcOrd="0" destOrd="0" presId="urn:microsoft.com/office/officeart/2005/8/layout/process5"/>
    <dgm:cxn modelId="{E6A3F439-E52A-4512-8DC4-45C5E604423A}" type="presOf" srcId="{D8CCD430-65EC-4F91-BA9A-4B7DF3A222A4}" destId="{7CF1D829-1EF4-4B65-8411-087D45FC7B47}" srcOrd="0" destOrd="0" presId="urn:microsoft.com/office/officeart/2005/8/layout/process5"/>
    <dgm:cxn modelId="{94B9F300-A311-4CBF-BDFA-E1BB4BEBE61D}" srcId="{D8CCD430-65EC-4F91-BA9A-4B7DF3A222A4}" destId="{067F66F9-7EE0-4EE5-A5AF-8795C8A172ED}" srcOrd="2" destOrd="0" parTransId="{FFB7B030-26DA-4EAA-8F3F-8FB2378A9CE3}" sibTransId="{3C540F54-E557-46E2-A65A-EEC804ABFEA5}"/>
    <dgm:cxn modelId="{EECC01CC-27DA-459F-840A-6366CB7C4D9D}" type="presOf" srcId="{AD1BF621-2095-4C03-882D-FD3E3BFCAFFB}" destId="{F5A27AF3-FA98-4E00-98ED-0B686722E6EF}" srcOrd="0" destOrd="0" presId="urn:microsoft.com/office/officeart/2005/8/layout/process5"/>
    <dgm:cxn modelId="{22C80E4D-CFF8-48B6-89AB-0AFB1BCA8CAE}" type="presOf" srcId="{3C540F54-E557-46E2-A65A-EEC804ABFEA5}" destId="{BE760D79-68A0-426C-B614-68ED18548FA3}" srcOrd="1" destOrd="0" presId="urn:microsoft.com/office/officeart/2005/8/layout/process5"/>
    <dgm:cxn modelId="{EC5ECFE0-3D4A-4BF9-8886-D036AEF0FDDA}" type="presOf" srcId="{31DB8FB5-745C-4A7C-A12D-ADA06A2650CA}" destId="{7D542035-0707-449C-B10E-45222332FF31}" srcOrd="0" destOrd="0" presId="urn:microsoft.com/office/officeart/2005/8/layout/process5"/>
    <dgm:cxn modelId="{974FDCE8-DAEF-4896-82D3-73452790ED65}" type="presOf" srcId="{79121C77-5FC9-4CB7-B977-CAEA29DD8B44}" destId="{E1194E42-6BA9-4809-BB90-74CDB1CF53E3}" srcOrd="0" destOrd="0" presId="urn:microsoft.com/office/officeart/2005/8/layout/process5"/>
    <dgm:cxn modelId="{4B5A4E47-05A0-464E-AE5E-ADCC14A412A1}" type="presOf" srcId="{A4863A88-19D0-4F8C-A8CB-78C9AF5B6FD3}" destId="{5A044D6A-AF08-4260-80E0-35EEE1A1A4E4}" srcOrd="0" destOrd="0" presId="urn:microsoft.com/office/officeart/2005/8/layout/process5"/>
    <dgm:cxn modelId="{489F713B-425C-40CA-A96A-26E06BFF6386}" type="presOf" srcId="{AE228613-8946-4DCB-B4CC-2847199A0829}" destId="{3B7F8C6F-58B5-4E86-947B-D4C701D11600}" srcOrd="0" destOrd="0" presId="urn:microsoft.com/office/officeart/2005/8/layout/process5"/>
    <dgm:cxn modelId="{30A726F5-6D6F-464E-B12C-EE3A48E4983F}" srcId="{D8CCD430-65EC-4F91-BA9A-4B7DF3A222A4}" destId="{79121C77-5FC9-4CB7-B977-CAEA29DD8B44}" srcOrd="5" destOrd="0" parTransId="{2408E49B-6F4A-4684-AA7F-E3DE2FBBDE9D}" sibTransId="{46A71B59-C2DA-4472-952F-7F1EC36F0F36}"/>
    <dgm:cxn modelId="{DACC818A-8EAA-4C4A-99B9-B65CAE1DCA85}" srcId="{D8CCD430-65EC-4F91-BA9A-4B7DF3A222A4}" destId="{AE228613-8946-4DCB-B4CC-2847199A0829}" srcOrd="1" destOrd="0" parTransId="{B6AB6FD5-4435-447A-8C79-CE4B15B39683}" sibTransId="{31DB8FB5-745C-4A7C-A12D-ADA06A2650CA}"/>
    <dgm:cxn modelId="{C6C8A849-9DB0-4D12-83ED-C3A7C925CBB0}" type="presOf" srcId="{E7B00541-7B13-4DC4-9E78-3E3C7608CCD8}" destId="{0B946930-503E-418A-B3CB-1434802F0DCE}" srcOrd="1" destOrd="0" presId="urn:microsoft.com/office/officeart/2005/8/layout/process5"/>
    <dgm:cxn modelId="{4B53070A-CD55-40FA-9762-6572E1EF224D}" srcId="{D8CCD430-65EC-4F91-BA9A-4B7DF3A222A4}" destId="{9ECC62B2-90E7-4C90-B814-58ECC58B1F06}" srcOrd="3" destOrd="0" parTransId="{455A4ED8-60B9-4722-B785-E9974C3029A1}" sibTransId="{E7B00541-7B13-4DC4-9E78-3E3C7608CCD8}"/>
    <dgm:cxn modelId="{A8DA9648-A349-4DA8-B60A-D72B7C0833C4}" type="presOf" srcId="{6CA39EAB-23AB-4F7C-9382-DE149CDA78EC}" destId="{C0D662CD-3512-41C6-B614-8B28D2B030DF}" srcOrd="0" destOrd="0" presId="urn:microsoft.com/office/officeart/2005/8/layout/process5"/>
    <dgm:cxn modelId="{7355CD4D-FB02-4159-8104-BECD96CF77D3}" type="presOf" srcId="{E7B00541-7B13-4DC4-9E78-3E3C7608CCD8}" destId="{452BAD61-986E-4882-B842-0F9B09DA5A72}" srcOrd="0" destOrd="0" presId="urn:microsoft.com/office/officeart/2005/8/layout/process5"/>
    <dgm:cxn modelId="{E5D4D79E-8415-49E8-8674-2D0AF2A47D0A}" srcId="{D8CCD430-65EC-4F91-BA9A-4B7DF3A222A4}" destId="{CF7E0E84-112A-4748-B15A-67EEF61591B0}" srcOrd="0" destOrd="0" parTransId="{FF74BB2F-4949-4F18-B33F-DC9B59FB9E6B}" sibTransId="{AD1BF621-2095-4C03-882D-FD3E3BFCAFFB}"/>
    <dgm:cxn modelId="{04359777-B837-4A50-B513-8F4234BE6736}" type="presOf" srcId="{9ECC62B2-90E7-4C90-B814-58ECC58B1F06}" destId="{51938043-77A4-41DD-B78F-F4C8D9B6D933}" srcOrd="0" destOrd="0" presId="urn:microsoft.com/office/officeart/2005/8/layout/process5"/>
    <dgm:cxn modelId="{F35D0AD6-69D0-4C01-9D74-1FC1BF0AB22D}" type="presOf" srcId="{A4863A88-19D0-4F8C-A8CB-78C9AF5B6FD3}" destId="{341DA1A5-E722-4131-8CE8-6E7698EE15D4}" srcOrd="1" destOrd="0" presId="urn:microsoft.com/office/officeart/2005/8/layout/process5"/>
    <dgm:cxn modelId="{A3A0CD29-F98F-42FF-9FAF-D0C2CB92DCD6}" type="presOf" srcId="{31DB8FB5-745C-4A7C-A12D-ADA06A2650CA}" destId="{7C3E5D4E-2492-43B1-A29F-53A5A9450F73}" srcOrd="1" destOrd="0" presId="urn:microsoft.com/office/officeart/2005/8/layout/process5"/>
    <dgm:cxn modelId="{A99BD09E-A66A-4B9D-AA0B-E47965C9E9CE}" type="presOf" srcId="{067F66F9-7EE0-4EE5-A5AF-8795C8A172ED}" destId="{AB388D37-A44C-4A6B-9E18-BA153788E493}" srcOrd="0" destOrd="0" presId="urn:microsoft.com/office/officeart/2005/8/layout/process5"/>
    <dgm:cxn modelId="{58BC8776-FEF8-407C-A552-060A0224535F}" type="presParOf" srcId="{7CF1D829-1EF4-4B65-8411-087D45FC7B47}" destId="{8033D324-6992-4251-A74B-470B71FFDAF4}" srcOrd="0" destOrd="0" presId="urn:microsoft.com/office/officeart/2005/8/layout/process5"/>
    <dgm:cxn modelId="{DA3B94E9-E2FC-4888-9EAA-54582E681904}" type="presParOf" srcId="{7CF1D829-1EF4-4B65-8411-087D45FC7B47}" destId="{F5A27AF3-FA98-4E00-98ED-0B686722E6EF}" srcOrd="1" destOrd="0" presId="urn:microsoft.com/office/officeart/2005/8/layout/process5"/>
    <dgm:cxn modelId="{15178B05-B81C-44CB-B6A3-3A1C7A48F372}" type="presParOf" srcId="{F5A27AF3-FA98-4E00-98ED-0B686722E6EF}" destId="{F021353B-A990-4A0C-9FC1-EE7457D94C4C}" srcOrd="0" destOrd="0" presId="urn:microsoft.com/office/officeart/2005/8/layout/process5"/>
    <dgm:cxn modelId="{94C6C747-9A39-4A10-88B3-B6317E573307}" type="presParOf" srcId="{7CF1D829-1EF4-4B65-8411-087D45FC7B47}" destId="{3B7F8C6F-58B5-4E86-947B-D4C701D11600}" srcOrd="2" destOrd="0" presId="urn:microsoft.com/office/officeart/2005/8/layout/process5"/>
    <dgm:cxn modelId="{7A842D8E-E110-49D2-AADB-3FB2F0E38427}" type="presParOf" srcId="{7CF1D829-1EF4-4B65-8411-087D45FC7B47}" destId="{7D542035-0707-449C-B10E-45222332FF31}" srcOrd="3" destOrd="0" presId="urn:microsoft.com/office/officeart/2005/8/layout/process5"/>
    <dgm:cxn modelId="{B1B00CF7-B851-4CCE-AD51-F059B2929969}" type="presParOf" srcId="{7D542035-0707-449C-B10E-45222332FF31}" destId="{7C3E5D4E-2492-43B1-A29F-53A5A9450F73}" srcOrd="0" destOrd="0" presId="urn:microsoft.com/office/officeart/2005/8/layout/process5"/>
    <dgm:cxn modelId="{60C11D2F-0EB3-4DA7-8676-8CB53A814FCC}" type="presParOf" srcId="{7CF1D829-1EF4-4B65-8411-087D45FC7B47}" destId="{AB388D37-A44C-4A6B-9E18-BA153788E493}" srcOrd="4" destOrd="0" presId="urn:microsoft.com/office/officeart/2005/8/layout/process5"/>
    <dgm:cxn modelId="{0AE4AB34-74A9-452D-88FD-F2500132EE56}" type="presParOf" srcId="{7CF1D829-1EF4-4B65-8411-087D45FC7B47}" destId="{8379117C-BF68-4666-8328-6A03A2C6F615}" srcOrd="5" destOrd="0" presId="urn:microsoft.com/office/officeart/2005/8/layout/process5"/>
    <dgm:cxn modelId="{FE167B02-ABCE-4031-A431-D7C9381FC304}" type="presParOf" srcId="{8379117C-BF68-4666-8328-6A03A2C6F615}" destId="{BE760D79-68A0-426C-B614-68ED18548FA3}" srcOrd="0" destOrd="0" presId="urn:microsoft.com/office/officeart/2005/8/layout/process5"/>
    <dgm:cxn modelId="{1E7032A1-BD56-4DD0-8F4A-8F354D6F17DB}" type="presParOf" srcId="{7CF1D829-1EF4-4B65-8411-087D45FC7B47}" destId="{51938043-77A4-41DD-B78F-F4C8D9B6D933}" srcOrd="6" destOrd="0" presId="urn:microsoft.com/office/officeart/2005/8/layout/process5"/>
    <dgm:cxn modelId="{CFC69B6A-BF73-4B09-B4AC-50EF2939B3C5}" type="presParOf" srcId="{7CF1D829-1EF4-4B65-8411-087D45FC7B47}" destId="{452BAD61-986E-4882-B842-0F9B09DA5A72}" srcOrd="7" destOrd="0" presId="urn:microsoft.com/office/officeart/2005/8/layout/process5"/>
    <dgm:cxn modelId="{D8754004-E1B3-441B-B0D6-40B149F820AB}" type="presParOf" srcId="{452BAD61-986E-4882-B842-0F9B09DA5A72}" destId="{0B946930-503E-418A-B3CB-1434802F0DCE}" srcOrd="0" destOrd="0" presId="urn:microsoft.com/office/officeart/2005/8/layout/process5"/>
    <dgm:cxn modelId="{A1A2F79D-E321-457E-AD0B-D9C4CD830CF7}" type="presParOf" srcId="{7CF1D829-1EF4-4B65-8411-087D45FC7B47}" destId="{C0D662CD-3512-41C6-B614-8B28D2B030DF}" srcOrd="8" destOrd="0" presId="urn:microsoft.com/office/officeart/2005/8/layout/process5"/>
    <dgm:cxn modelId="{55B98548-2058-4A70-8D09-2A2E0B048092}" type="presParOf" srcId="{7CF1D829-1EF4-4B65-8411-087D45FC7B47}" destId="{5A044D6A-AF08-4260-80E0-35EEE1A1A4E4}" srcOrd="9" destOrd="0" presId="urn:microsoft.com/office/officeart/2005/8/layout/process5"/>
    <dgm:cxn modelId="{0F79C264-DD67-419F-BEDB-858B12300C40}" type="presParOf" srcId="{5A044D6A-AF08-4260-80E0-35EEE1A1A4E4}" destId="{341DA1A5-E722-4131-8CE8-6E7698EE15D4}" srcOrd="0" destOrd="0" presId="urn:microsoft.com/office/officeart/2005/8/layout/process5"/>
    <dgm:cxn modelId="{CB9635D2-235B-4D33-A3DC-17FD7FC70AB0}" type="presParOf" srcId="{7CF1D829-1EF4-4B65-8411-087D45FC7B47}" destId="{E1194E42-6BA9-4809-BB90-74CDB1CF53E3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3D324-6992-4251-A74B-470B71FFDAF4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29000">
              <a:srgbClr val="CCCCFF"/>
            </a:gs>
            <a:gs pos="98000">
              <a:srgbClr val="66CCFF"/>
            </a:gs>
            <a:gs pos="61000">
              <a:srgbClr val="FFCCFF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F5A27AF3-FA98-4E00-98ED-0B686722E6EF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3B7F8C6F-58B5-4E86-947B-D4C701D11600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079139"/>
                <a:satOff val="-9594"/>
                <a:lumOff val="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079139"/>
                <a:satOff val="-9594"/>
                <a:lumOff val="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7D542035-0707-449C-B10E-45222332FF31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AB388D37-A44C-4A6B-9E18-BA153788E493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飛天神奇號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8379117C-BF68-4666-8328-6A03A2C6F615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51938043-77A4-41DD-B78F-F4C8D9B6D933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海洋總動員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452BAD61-986E-4882-B842-0F9B09DA5A72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C0D662CD-3512-41C6-B614-8B28D2B030DF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/>
            </a:gs>
            <a:gs pos="50000">
              <a:srgbClr val="00FFFF"/>
            </a:gs>
            <a:gs pos="100000">
              <a:srgbClr val="0099FF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5A044D6A-AF08-4260-80E0-35EEE1A1A4E4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E1194E42-6BA9-4809-BB90-74CDB1CF53E3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13000">
              <a:srgbClr val="FF99FF"/>
            </a:gs>
            <a:gs pos="55000">
              <a:srgbClr val="9999FF"/>
            </a:gs>
            <a:gs pos="100000">
              <a:srgbClr val="00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BD2A6-2FC3-4DBB-AF7D-627FB78A9E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AE5C-4FB6-4086-9C35-EAE52519D6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9609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BD2A6-2FC3-4DBB-AF7D-627FB78A9E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AE5C-4FB6-4086-9C35-EAE52519D6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3190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BD2A6-2FC3-4DBB-AF7D-627FB78A9E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AE5C-4FB6-4086-9C35-EAE52519D6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1957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BD2A6-2FC3-4DBB-AF7D-627FB78A9E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AE5C-4FB6-4086-9C35-EAE52519D6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8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BD2A6-2FC3-4DBB-AF7D-627FB78A9E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AE5C-4FB6-4086-9C35-EAE52519D6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957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BD2A6-2FC3-4DBB-AF7D-627FB78A9E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AE5C-4FB6-4086-9C35-EAE52519D6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328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BD2A6-2FC3-4DBB-AF7D-627FB78A9E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AE5C-4FB6-4086-9C35-EAE52519D6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478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BD2A6-2FC3-4DBB-AF7D-627FB78A9E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AE5C-4FB6-4086-9C35-EAE52519D6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0220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BD2A6-2FC3-4DBB-AF7D-627FB78A9E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AE5C-4FB6-4086-9C35-EAE52519D6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1903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BD2A6-2FC3-4DBB-AF7D-627FB78A9E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AE5C-4FB6-4086-9C35-EAE52519D6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7050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BD2A6-2FC3-4DBB-AF7D-627FB78A9E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0AE5C-4FB6-4086-9C35-EAE52519D6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6894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rgbClr val="CCCCFF"/>
            </a:gs>
            <a:gs pos="53000">
              <a:srgbClr val="FFCCFF"/>
            </a:gs>
            <a:gs pos="87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BD2A6-2FC3-4DBB-AF7D-627FB78A9E7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0AE5C-4FB6-4086-9C35-EAE52519D6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413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FFFF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9999FF"/>
          </a:solidFill>
          <a:latin typeface="文鼎空疊圓" panose="020B0609010101010101" pitchFamily="49" charset="-120"/>
          <a:ea typeface="文鼎空疊圓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9999FF"/>
          </a:solidFill>
          <a:latin typeface="文鼎空疊圓" panose="020B0609010101010101" pitchFamily="49" charset="-120"/>
          <a:ea typeface="文鼎空疊圓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9999FF"/>
          </a:solidFill>
          <a:latin typeface="文鼎空疊圓" panose="020B0609010101010101" pitchFamily="49" charset="-120"/>
          <a:ea typeface="文鼎空疊圓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9999FF"/>
          </a:solidFill>
          <a:latin typeface="文鼎空疊圓" panose="020B0609010101010101" pitchFamily="49" charset="-120"/>
          <a:ea typeface="文鼎空疊圓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9999FF"/>
          </a:solidFill>
          <a:latin typeface="文鼎空疊圓" panose="020B0609010101010101" pitchFamily="49" charset="-120"/>
          <a:ea typeface="文鼎空疊圓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</a:t>
            </a:r>
            <a:r>
              <a:rPr lang="zh-TW" altLang="en-US" dirty="0" smtClean="0"/>
              <a:t>遊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3600" dirty="0" smtClean="0"/>
              <a:t>規劃</a:t>
            </a:r>
            <a:r>
              <a:rPr lang="en-US" altLang="zh-TW" sz="3600" dirty="0" smtClean="0"/>
              <a:t>:kawai</a:t>
            </a:r>
            <a:r>
              <a:rPr lang="en-US" altLang="zh-TW" sz="3600" dirty="0"/>
              <a:t>i</a:t>
            </a:r>
            <a:endParaRPr lang="zh-TW" altLang="en-US" sz="3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r>
              <a:rPr lang="en-US" altLang="zh-TW" dirty="0" smtClean="0"/>
              <a:t>:kawaii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3892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29693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152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84911" y="339000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1243648"/>
              </p:ext>
            </p:extLst>
          </p:nvPr>
        </p:nvGraphicFramePr>
        <p:xfrm>
          <a:off x="484911" y="1440874"/>
          <a:ext cx="11263742" cy="469668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89215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89215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89215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89215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89215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89215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728452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2875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CC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5010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9966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00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9966FF">
                        <a:alpha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0891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089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311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pPr marL="0" indent="0">
              <a:buNone/>
            </a:pPr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</a:t>
            </a:r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3927" y="1825625"/>
            <a:ext cx="4869873" cy="3652405"/>
          </a:xfrm>
          <a:prstGeom prst="rect">
            <a:avLst/>
          </a:prstGeom>
          <a:ln w="228600" cap="sq" cmpd="thickThin">
            <a:solidFill>
              <a:srgbClr val="CCCCFF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033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</a:t>
            </a:r>
          </a:p>
        </p:txBody>
      </p:sp>
      <p:pic>
        <p:nvPicPr>
          <p:cNvPr id="2050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825625"/>
            <a:ext cx="4973782" cy="3730337"/>
          </a:xfrm>
          <a:prstGeom prst="rect">
            <a:avLst/>
          </a:prstGeom>
          <a:ln w="228600" cap="sq" cmpd="thickThin">
            <a:solidFill>
              <a:srgbClr val="CCCCFF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497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兒童樂園</a:t>
            </a:r>
            <a:r>
              <a:rPr lang="en-US" altLang="zh-TW" dirty="0" smtClean="0"/>
              <a:t>:https</a:t>
            </a:r>
            <a:r>
              <a:rPr lang="en-US" altLang="zh-TW" dirty="0"/>
              <a:t>://</a:t>
            </a:r>
            <a:r>
              <a:rPr lang="en-US" altLang="zh-TW" dirty="0" smtClean="0"/>
              <a:t>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7879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兒童新樂園簡介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03717" y="1474405"/>
            <a:ext cx="9236724" cy="511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57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190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文鼎空疊圓</vt:lpstr>
      <vt:lpstr>文鼎細鋼筆行楷</vt:lpstr>
      <vt:lpstr>新細明體</vt:lpstr>
      <vt:lpstr>Arial</vt:lpstr>
      <vt:lpstr>Calibri</vt:lpstr>
      <vt:lpstr>Office 佈景主題</vt:lpstr>
      <vt:lpstr>兒童新樂園一日遊 規劃:kawaii</vt:lpstr>
      <vt:lpstr>規劃</vt:lpstr>
      <vt:lpstr>票價</vt:lpstr>
      <vt:lpstr> 宇宙迴旋</vt:lpstr>
      <vt:lpstr> 摩天輪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12</cp:revision>
  <dcterms:created xsi:type="dcterms:W3CDTF">2022-12-26T06:45:09Z</dcterms:created>
  <dcterms:modified xsi:type="dcterms:W3CDTF">2023-01-16T07:10:41Z</dcterms:modified>
</cp:coreProperties>
</file>