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FF"/>
    <a:srgbClr val="FF66FF"/>
    <a:srgbClr val="FF99FF"/>
    <a:srgbClr val="CC99FF"/>
    <a:srgbClr val="CC3399"/>
    <a:srgbClr val="CC00CC"/>
    <a:srgbClr val="FF000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CE008D-0795-4860-98A9-D29C7A6CA84B}" type="doc">
      <dgm:prSet loTypeId="urn:microsoft.com/office/officeart/2005/8/layout/bProcess4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B45CA20-896B-49B0-B377-4D5138761797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叢林吼吼樹屋</a:t>
          </a:r>
          <a:endParaRPr lang="zh-TW" altLang="en-US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73174BD-6563-436C-B6B3-E2542962B091}" type="parTrans" cxnId="{B901AB0D-448D-48E5-A665-1725CAAB9C17}">
      <dgm:prSet/>
      <dgm:spPr/>
      <dgm:t>
        <a:bodyPr/>
        <a:lstStyle/>
        <a:p>
          <a:endParaRPr lang="zh-TW" altLang="en-US"/>
        </a:p>
      </dgm:t>
    </dgm:pt>
    <dgm:pt modelId="{8BFD893A-AF6B-48D0-B6C7-5B55271BA733}" type="sibTrans" cxnId="{B901AB0D-448D-48E5-A665-1725CAAB9C17}">
      <dgm:prSet/>
      <dgm:spPr/>
      <dgm:t>
        <a:bodyPr/>
        <a:lstStyle/>
        <a:p>
          <a:endParaRPr lang="zh-TW" altLang="en-US"/>
        </a:p>
      </dgm:t>
    </dgm:pt>
    <dgm:pt modelId="{D38708DD-A97F-4A7D-9E4B-F9E856132259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光之戒</a:t>
          </a:r>
          <a:endParaRPr lang="zh-TW" altLang="en-US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DAB23AE-5A96-4D16-BF26-B8CF7BF82436}" type="parTrans" cxnId="{B230DE10-C3AE-4E57-8DA8-D867451F4E17}">
      <dgm:prSet/>
      <dgm:spPr/>
      <dgm:t>
        <a:bodyPr/>
        <a:lstStyle/>
        <a:p>
          <a:endParaRPr lang="zh-TW" altLang="en-US"/>
        </a:p>
      </dgm:t>
    </dgm:pt>
    <dgm:pt modelId="{79F93C6B-E749-4B98-A3F0-E275A1152078}" type="sibTrans" cxnId="{B230DE10-C3AE-4E57-8DA8-D867451F4E17}">
      <dgm:prSet/>
      <dgm:spPr/>
      <dgm:t>
        <a:bodyPr/>
        <a:lstStyle/>
        <a:p>
          <a:endParaRPr lang="zh-TW" altLang="en-US"/>
        </a:p>
      </dgm:t>
    </dgm:pt>
    <dgm:pt modelId="{698CB719-BBC1-4E58-8B13-6B3D67BF9F36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尋寶船</a:t>
          </a:r>
          <a:endParaRPr lang="zh-TW" altLang="en-US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8670F09-625A-43AC-9C75-89C43A39EA2A}" type="parTrans" cxnId="{9EDC93B1-CCF4-41B2-A27F-6BCB9F6810FA}">
      <dgm:prSet/>
      <dgm:spPr/>
      <dgm:t>
        <a:bodyPr/>
        <a:lstStyle/>
        <a:p>
          <a:endParaRPr lang="zh-TW" altLang="en-US"/>
        </a:p>
      </dgm:t>
    </dgm:pt>
    <dgm:pt modelId="{EE3273E2-ACE1-45B8-BE20-E284CA8CCB2D}" type="sibTrans" cxnId="{9EDC93B1-CCF4-41B2-A27F-6BCB9F6810FA}">
      <dgm:prSet/>
      <dgm:spPr/>
      <dgm:t>
        <a:bodyPr/>
        <a:lstStyle/>
        <a:p>
          <a:endParaRPr lang="zh-TW" altLang="en-US"/>
        </a:p>
      </dgm:t>
    </dgm:pt>
    <dgm:pt modelId="{F8C6B201-3484-48C2-A19A-58AD3427DB70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小飛龍</a:t>
          </a:r>
          <a:endParaRPr lang="zh-TW" altLang="en-US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7A19C4B4-6C01-43AF-89D1-AB7DCDEF9720}" type="parTrans" cxnId="{3433AE85-2194-4F65-980B-04446B391DEA}">
      <dgm:prSet/>
      <dgm:spPr/>
      <dgm:t>
        <a:bodyPr/>
        <a:lstStyle/>
        <a:p>
          <a:endParaRPr lang="zh-TW" altLang="en-US"/>
        </a:p>
      </dgm:t>
    </dgm:pt>
    <dgm:pt modelId="{4E1F2251-EECB-4449-B1F6-26CF887F31E9}" type="sibTrans" cxnId="{3433AE85-2194-4F65-980B-04446B391DEA}">
      <dgm:prSet/>
      <dgm:spPr/>
      <dgm:t>
        <a:bodyPr/>
        <a:lstStyle/>
        <a:p>
          <a:endParaRPr lang="zh-TW" altLang="en-US"/>
        </a:p>
      </dgm:t>
    </dgm:pt>
    <dgm:pt modelId="{0F85F54B-1F64-43A1-9E4C-2442C34E7FEB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魔法星際飛車</a:t>
          </a:r>
          <a:endParaRPr lang="zh-TW" altLang="en-US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FBA425EB-002A-45F8-99F2-C865F4B59BCB}" type="parTrans" cxnId="{95FC5EC8-77D2-4F94-8E47-CA6A6D948684}">
      <dgm:prSet/>
      <dgm:spPr/>
      <dgm:t>
        <a:bodyPr/>
        <a:lstStyle/>
        <a:p>
          <a:endParaRPr lang="zh-TW" altLang="en-US"/>
        </a:p>
      </dgm:t>
    </dgm:pt>
    <dgm:pt modelId="{20F5D24A-72A5-4774-AD79-587EBCD86700}" type="sibTrans" cxnId="{95FC5EC8-77D2-4F94-8E47-CA6A6D948684}">
      <dgm:prSet/>
      <dgm:spPr/>
      <dgm:t>
        <a:bodyPr/>
        <a:lstStyle/>
        <a:p>
          <a:endParaRPr lang="zh-TW" altLang="en-US"/>
        </a:p>
      </dgm:t>
    </dgm:pt>
    <dgm:pt modelId="{55BC070E-0CDA-457C-988E-CEA560A01D46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巡弋飛椅</a:t>
          </a:r>
          <a:endParaRPr lang="zh-TW" altLang="en-US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C807DB1B-E551-4A48-9068-6730A2FF2EC1}" type="parTrans" cxnId="{11AFB3D7-79EF-490A-A7F8-FD0B7DF64BD7}">
      <dgm:prSet/>
      <dgm:spPr/>
      <dgm:t>
        <a:bodyPr/>
        <a:lstStyle/>
        <a:p>
          <a:endParaRPr lang="zh-TW" altLang="en-US"/>
        </a:p>
      </dgm:t>
    </dgm:pt>
    <dgm:pt modelId="{8CFDDB0A-6640-4EC9-96B6-A6102EB2A52D}" type="sibTrans" cxnId="{11AFB3D7-79EF-490A-A7F8-FD0B7DF64BD7}">
      <dgm:prSet/>
      <dgm:spPr/>
      <dgm:t>
        <a:bodyPr/>
        <a:lstStyle/>
        <a:p>
          <a:endParaRPr lang="zh-TW" altLang="en-US"/>
        </a:p>
      </dgm:t>
    </dgm:pt>
    <dgm:pt modelId="{01A8D185-A4A1-4E98-A1D0-E6276C6F0F0B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宇宙迴旋</a:t>
          </a:r>
          <a:endParaRPr lang="zh-TW" altLang="en-US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6F3F36AA-6577-4C48-9DFD-B1D883612284}" type="parTrans" cxnId="{55825DB5-775B-4391-BCBA-4E2C5BA01F70}">
      <dgm:prSet/>
      <dgm:spPr/>
      <dgm:t>
        <a:bodyPr/>
        <a:lstStyle/>
        <a:p>
          <a:endParaRPr lang="zh-TW" altLang="en-US"/>
        </a:p>
      </dgm:t>
    </dgm:pt>
    <dgm:pt modelId="{1A01859B-27FB-4ABC-BE09-14B6760D7FB2}" type="sibTrans" cxnId="{55825DB5-775B-4391-BCBA-4E2C5BA01F70}">
      <dgm:prSet/>
      <dgm:spPr/>
      <dgm:t>
        <a:bodyPr/>
        <a:lstStyle/>
        <a:p>
          <a:endParaRPr lang="zh-TW" altLang="en-US"/>
        </a:p>
      </dgm:t>
    </dgm:pt>
    <dgm:pt modelId="{E95D95EA-7FD0-4E57-9461-6FBCA32ED3E6}" type="pres">
      <dgm:prSet presAssocID="{64CE008D-0795-4860-98A9-D29C7A6CA84B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8555E021-14DF-4AE9-8E44-64D4E7051A37}" type="pres">
      <dgm:prSet presAssocID="{3B45CA20-896B-49B0-B377-4D5138761797}" presName="compNode" presStyleCnt="0"/>
      <dgm:spPr/>
    </dgm:pt>
    <dgm:pt modelId="{2BEEE459-B43D-4C5B-9A0C-1DC8987EE261}" type="pres">
      <dgm:prSet presAssocID="{3B45CA20-896B-49B0-B377-4D5138761797}" presName="dummyConnPt" presStyleCnt="0"/>
      <dgm:spPr/>
    </dgm:pt>
    <dgm:pt modelId="{10996A0A-AD61-4D84-B0FC-5C20283C7AFF}" type="pres">
      <dgm:prSet presAssocID="{3B45CA20-896B-49B0-B377-4D5138761797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57DDA5D-2A06-4C54-ADBE-42C076965CBB}" type="pres">
      <dgm:prSet presAssocID="{8BFD893A-AF6B-48D0-B6C7-5B55271BA733}" presName="sibTrans" presStyleLbl="bgSibTrans2D1" presStyleIdx="0" presStyleCnt="6"/>
      <dgm:spPr/>
      <dgm:t>
        <a:bodyPr/>
        <a:lstStyle/>
        <a:p>
          <a:endParaRPr lang="zh-TW" altLang="en-US"/>
        </a:p>
      </dgm:t>
    </dgm:pt>
    <dgm:pt modelId="{84BE3DFC-EE39-4302-B91E-256CD3D82D44}" type="pres">
      <dgm:prSet presAssocID="{D38708DD-A97F-4A7D-9E4B-F9E856132259}" presName="compNode" presStyleCnt="0"/>
      <dgm:spPr/>
    </dgm:pt>
    <dgm:pt modelId="{03D7D28B-CFA1-4D90-BDA4-8782EB30ADB6}" type="pres">
      <dgm:prSet presAssocID="{D38708DD-A97F-4A7D-9E4B-F9E856132259}" presName="dummyConnPt" presStyleCnt="0"/>
      <dgm:spPr/>
    </dgm:pt>
    <dgm:pt modelId="{919819CE-5C50-4399-B924-1B344E923468}" type="pres">
      <dgm:prSet presAssocID="{D38708DD-A97F-4A7D-9E4B-F9E856132259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2DA2A0-125B-4D2B-A4B7-7F80CE4AA305}" type="pres">
      <dgm:prSet presAssocID="{79F93C6B-E749-4B98-A3F0-E275A1152078}" presName="sibTrans" presStyleLbl="bgSibTrans2D1" presStyleIdx="1" presStyleCnt="6"/>
      <dgm:spPr/>
      <dgm:t>
        <a:bodyPr/>
        <a:lstStyle/>
        <a:p>
          <a:endParaRPr lang="zh-TW" altLang="en-US"/>
        </a:p>
      </dgm:t>
    </dgm:pt>
    <dgm:pt modelId="{9AED229E-3B23-4856-A825-1BB0255E2C0B}" type="pres">
      <dgm:prSet presAssocID="{698CB719-BBC1-4E58-8B13-6B3D67BF9F36}" presName="compNode" presStyleCnt="0"/>
      <dgm:spPr/>
    </dgm:pt>
    <dgm:pt modelId="{C95FF8E4-C4F0-45E9-8231-EA788812DE68}" type="pres">
      <dgm:prSet presAssocID="{698CB719-BBC1-4E58-8B13-6B3D67BF9F36}" presName="dummyConnPt" presStyleCnt="0"/>
      <dgm:spPr/>
    </dgm:pt>
    <dgm:pt modelId="{1F7F946C-7F9C-47C4-9B40-55F359FC5621}" type="pres">
      <dgm:prSet presAssocID="{698CB719-BBC1-4E58-8B13-6B3D67BF9F36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3B17F1-C4C7-4539-8394-C5E3F96BF2E8}" type="pres">
      <dgm:prSet presAssocID="{EE3273E2-ACE1-45B8-BE20-E284CA8CCB2D}" presName="sibTrans" presStyleLbl="bgSibTrans2D1" presStyleIdx="2" presStyleCnt="6"/>
      <dgm:spPr/>
      <dgm:t>
        <a:bodyPr/>
        <a:lstStyle/>
        <a:p>
          <a:endParaRPr lang="zh-TW" altLang="en-US"/>
        </a:p>
      </dgm:t>
    </dgm:pt>
    <dgm:pt modelId="{44A54480-8BB3-4F92-B2B9-EFD88684F3CA}" type="pres">
      <dgm:prSet presAssocID="{F8C6B201-3484-48C2-A19A-58AD3427DB70}" presName="compNode" presStyleCnt="0"/>
      <dgm:spPr/>
    </dgm:pt>
    <dgm:pt modelId="{5A0689C6-B7D0-41C8-8EAF-1334DCF72EA1}" type="pres">
      <dgm:prSet presAssocID="{F8C6B201-3484-48C2-A19A-58AD3427DB70}" presName="dummyConnPt" presStyleCnt="0"/>
      <dgm:spPr/>
    </dgm:pt>
    <dgm:pt modelId="{04CF5627-1F84-4CF3-9136-5874CA7C8435}" type="pres">
      <dgm:prSet presAssocID="{F8C6B201-3484-48C2-A19A-58AD3427DB70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2B2C03-6C79-4B28-A5FF-80B4153799F3}" type="pres">
      <dgm:prSet presAssocID="{4E1F2251-EECB-4449-B1F6-26CF887F31E9}" presName="sibTrans" presStyleLbl="bgSibTrans2D1" presStyleIdx="3" presStyleCnt="6"/>
      <dgm:spPr/>
      <dgm:t>
        <a:bodyPr/>
        <a:lstStyle/>
        <a:p>
          <a:endParaRPr lang="zh-TW" altLang="en-US"/>
        </a:p>
      </dgm:t>
    </dgm:pt>
    <dgm:pt modelId="{403D3BE2-17F7-453C-9E2F-4A887BD8D3EF}" type="pres">
      <dgm:prSet presAssocID="{0F85F54B-1F64-43A1-9E4C-2442C34E7FEB}" presName="compNode" presStyleCnt="0"/>
      <dgm:spPr/>
    </dgm:pt>
    <dgm:pt modelId="{04A95079-3168-4310-9E46-9BA8DFE83023}" type="pres">
      <dgm:prSet presAssocID="{0F85F54B-1F64-43A1-9E4C-2442C34E7FEB}" presName="dummyConnPt" presStyleCnt="0"/>
      <dgm:spPr/>
    </dgm:pt>
    <dgm:pt modelId="{FA9B52D3-FC17-4E03-B465-37325A18095E}" type="pres">
      <dgm:prSet presAssocID="{0F85F54B-1F64-43A1-9E4C-2442C34E7FEB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31B76B-BA99-4A51-9AB6-C6CF9678611E}" type="pres">
      <dgm:prSet presAssocID="{20F5D24A-72A5-4774-AD79-587EBCD86700}" presName="sibTrans" presStyleLbl="bgSibTrans2D1" presStyleIdx="4" presStyleCnt="6"/>
      <dgm:spPr/>
      <dgm:t>
        <a:bodyPr/>
        <a:lstStyle/>
        <a:p>
          <a:endParaRPr lang="zh-TW" altLang="en-US"/>
        </a:p>
      </dgm:t>
    </dgm:pt>
    <dgm:pt modelId="{2D54DC26-4EB1-4108-9648-8D1469F72D72}" type="pres">
      <dgm:prSet presAssocID="{55BC070E-0CDA-457C-988E-CEA560A01D46}" presName="compNode" presStyleCnt="0"/>
      <dgm:spPr/>
    </dgm:pt>
    <dgm:pt modelId="{8CF80D38-E0A3-40D1-A2B3-9A5D85F11569}" type="pres">
      <dgm:prSet presAssocID="{55BC070E-0CDA-457C-988E-CEA560A01D46}" presName="dummyConnPt" presStyleCnt="0"/>
      <dgm:spPr/>
    </dgm:pt>
    <dgm:pt modelId="{32DE44EE-CE87-4668-86A2-8819A4C641A2}" type="pres">
      <dgm:prSet presAssocID="{55BC070E-0CDA-457C-988E-CEA560A01D46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8F6AFC-1B15-4EB1-94E9-61711AA315A4}" type="pres">
      <dgm:prSet presAssocID="{8CFDDB0A-6640-4EC9-96B6-A6102EB2A52D}" presName="sibTrans" presStyleLbl="bgSibTrans2D1" presStyleIdx="5" presStyleCnt="6"/>
      <dgm:spPr/>
      <dgm:t>
        <a:bodyPr/>
        <a:lstStyle/>
        <a:p>
          <a:endParaRPr lang="zh-TW" altLang="en-US"/>
        </a:p>
      </dgm:t>
    </dgm:pt>
    <dgm:pt modelId="{660B2D0F-E677-4467-9A9C-3D0BC0ECBEC8}" type="pres">
      <dgm:prSet presAssocID="{01A8D185-A4A1-4E98-A1D0-E6276C6F0F0B}" presName="compNode" presStyleCnt="0"/>
      <dgm:spPr/>
    </dgm:pt>
    <dgm:pt modelId="{B135D890-BE63-4220-90B9-808B18479C35}" type="pres">
      <dgm:prSet presAssocID="{01A8D185-A4A1-4E98-A1D0-E6276C6F0F0B}" presName="dummyConnPt" presStyleCnt="0"/>
      <dgm:spPr/>
    </dgm:pt>
    <dgm:pt modelId="{C295D695-DBCB-410D-9A19-64EA03751ED4}" type="pres">
      <dgm:prSet presAssocID="{01A8D185-A4A1-4E98-A1D0-E6276C6F0F0B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603473F-7F52-4446-8D8B-60C4AAF297F5}" type="presOf" srcId="{4E1F2251-EECB-4449-B1F6-26CF887F31E9}" destId="{462B2C03-6C79-4B28-A5FF-80B4153799F3}" srcOrd="0" destOrd="0" presId="urn:microsoft.com/office/officeart/2005/8/layout/bProcess4"/>
    <dgm:cxn modelId="{B901AB0D-448D-48E5-A665-1725CAAB9C17}" srcId="{64CE008D-0795-4860-98A9-D29C7A6CA84B}" destId="{3B45CA20-896B-49B0-B377-4D5138761797}" srcOrd="0" destOrd="0" parTransId="{F73174BD-6563-436C-B6B3-E2542962B091}" sibTransId="{8BFD893A-AF6B-48D0-B6C7-5B55271BA733}"/>
    <dgm:cxn modelId="{95FC5EC8-77D2-4F94-8E47-CA6A6D948684}" srcId="{64CE008D-0795-4860-98A9-D29C7A6CA84B}" destId="{0F85F54B-1F64-43A1-9E4C-2442C34E7FEB}" srcOrd="4" destOrd="0" parTransId="{FBA425EB-002A-45F8-99F2-C865F4B59BCB}" sibTransId="{20F5D24A-72A5-4774-AD79-587EBCD86700}"/>
    <dgm:cxn modelId="{3433AE85-2194-4F65-980B-04446B391DEA}" srcId="{64CE008D-0795-4860-98A9-D29C7A6CA84B}" destId="{F8C6B201-3484-48C2-A19A-58AD3427DB70}" srcOrd="3" destOrd="0" parTransId="{7A19C4B4-6C01-43AF-89D1-AB7DCDEF9720}" sibTransId="{4E1F2251-EECB-4449-B1F6-26CF887F31E9}"/>
    <dgm:cxn modelId="{B230DE10-C3AE-4E57-8DA8-D867451F4E17}" srcId="{64CE008D-0795-4860-98A9-D29C7A6CA84B}" destId="{D38708DD-A97F-4A7D-9E4B-F9E856132259}" srcOrd="1" destOrd="0" parTransId="{1DAB23AE-5A96-4D16-BF26-B8CF7BF82436}" sibTransId="{79F93C6B-E749-4B98-A3F0-E275A1152078}"/>
    <dgm:cxn modelId="{130BCDFF-DA41-4415-B0FA-49F36441E9D6}" type="presOf" srcId="{8CFDDB0A-6640-4EC9-96B6-A6102EB2A52D}" destId="{BB8F6AFC-1B15-4EB1-94E9-61711AA315A4}" srcOrd="0" destOrd="0" presId="urn:microsoft.com/office/officeart/2005/8/layout/bProcess4"/>
    <dgm:cxn modelId="{F4C0FEFE-2B50-4C2A-B5F3-4D110FBF2061}" type="presOf" srcId="{0F85F54B-1F64-43A1-9E4C-2442C34E7FEB}" destId="{FA9B52D3-FC17-4E03-B465-37325A18095E}" srcOrd="0" destOrd="0" presId="urn:microsoft.com/office/officeart/2005/8/layout/bProcess4"/>
    <dgm:cxn modelId="{11AFB3D7-79EF-490A-A7F8-FD0B7DF64BD7}" srcId="{64CE008D-0795-4860-98A9-D29C7A6CA84B}" destId="{55BC070E-0CDA-457C-988E-CEA560A01D46}" srcOrd="5" destOrd="0" parTransId="{C807DB1B-E551-4A48-9068-6730A2FF2EC1}" sibTransId="{8CFDDB0A-6640-4EC9-96B6-A6102EB2A52D}"/>
    <dgm:cxn modelId="{06945CF3-6481-4B05-9E9C-08E1CE95426E}" type="presOf" srcId="{8BFD893A-AF6B-48D0-B6C7-5B55271BA733}" destId="{E57DDA5D-2A06-4C54-ADBE-42C076965CBB}" srcOrd="0" destOrd="0" presId="urn:microsoft.com/office/officeart/2005/8/layout/bProcess4"/>
    <dgm:cxn modelId="{B72A52B0-0F71-42FD-8526-3C9B0F5805A3}" type="presOf" srcId="{20F5D24A-72A5-4774-AD79-587EBCD86700}" destId="{3731B76B-BA99-4A51-9AB6-C6CF9678611E}" srcOrd="0" destOrd="0" presId="urn:microsoft.com/office/officeart/2005/8/layout/bProcess4"/>
    <dgm:cxn modelId="{AA601CB3-320F-4AB6-884C-B729024D4AB8}" type="presOf" srcId="{55BC070E-0CDA-457C-988E-CEA560A01D46}" destId="{32DE44EE-CE87-4668-86A2-8819A4C641A2}" srcOrd="0" destOrd="0" presId="urn:microsoft.com/office/officeart/2005/8/layout/bProcess4"/>
    <dgm:cxn modelId="{F4A44995-E46D-40A1-B813-883B417C137E}" type="presOf" srcId="{F8C6B201-3484-48C2-A19A-58AD3427DB70}" destId="{04CF5627-1F84-4CF3-9136-5874CA7C8435}" srcOrd="0" destOrd="0" presId="urn:microsoft.com/office/officeart/2005/8/layout/bProcess4"/>
    <dgm:cxn modelId="{8D6235A2-672B-4D09-A5A9-76DCFCB1F088}" type="presOf" srcId="{64CE008D-0795-4860-98A9-D29C7A6CA84B}" destId="{E95D95EA-7FD0-4E57-9461-6FBCA32ED3E6}" srcOrd="0" destOrd="0" presId="urn:microsoft.com/office/officeart/2005/8/layout/bProcess4"/>
    <dgm:cxn modelId="{F30FF877-738F-4DB9-9244-C43862C6DED2}" type="presOf" srcId="{EE3273E2-ACE1-45B8-BE20-E284CA8CCB2D}" destId="{343B17F1-C4C7-4539-8394-C5E3F96BF2E8}" srcOrd="0" destOrd="0" presId="urn:microsoft.com/office/officeart/2005/8/layout/bProcess4"/>
    <dgm:cxn modelId="{55825DB5-775B-4391-BCBA-4E2C5BA01F70}" srcId="{64CE008D-0795-4860-98A9-D29C7A6CA84B}" destId="{01A8D185-A4A1-4E98-A1D0-E6276C6F0F0B}" srcOrd="6" destOrd="0" parTransId="{6F3F36AA-6577-4C48-9DFD-B1D883612284}" sibTransId="{1A01859B-27FB-4ABC-BE09-14B6760D7FB2}"/>
    <dgm:cxn modelId="{65A60990-46D9-4591-AB8A-2E8AF1801187}" type="presOf" srcId="{01A8D185-A4A1-4E98-A1D0-E6276C6F0F0B}" destId="{C295D695-DBCB-410D-9A19-64EA03751ED4}" srcOrd="0" destOrd="0" presId="urn:microsoft.com/office/officeart/2005/8/layout/bProcess4"/>
    <dgm:cxn modelId="{4270696B-45B7-4F97-ACE5-4C1A01B1AF61}" type="presOf" srcId="{79F93C6B-E749-4B98-A3F0-E275A1152078}" destId="{172DA2A0-125B-4D2B-A4B7-7F80CE4AA305}" srcOrd="0" destOrd="0" presId="urn:microsoft.com/office/officeart/2005/8/layout/bProcess4"/>
    <dgm:cxn modelId="{236208AD-F9E9-4561-860A-783471B20BCD}" type="presOf" srcId="{3B45CA20-896B-49B0-B377-4D5138761797}" destId="{10996A0A-AD61-4D84-B0FC-5C20283C7AFF}" srcOrd="0" destOrd="0" presId="urn:microsoft.com/office/officeart/2005/8/layout/bProcess4"/>
    <dgm:cxn modelId="{067361EB-649E-401F-8FF7-BDE082BA0F36}" type="presOf" srcId="{D38708DD-A97F-4A7D-9E4B-F9E856132259}" destId="{919819CE-5C50-4399-B924-1B344E923468}" srcOrd="0" destOrd="0" presId="urn:microsoft.com/office/officeart/2005/8/layout/bProcess4"/>
    <dgm:cxn modelId="{7B065276-C37C-4DD6-96D5-457AA57386EB}" type="presOf" srcId="{698CB719-BBC1-4E58-8B13-6B3D67BF9F36}" destId="{1F7F946C-7F9C-47C4-9B40-55F359FC5621}" srcOrd="0" destOrd="0" presId="urn:microsoft.com/office/officeart/2005/8/layout/bProcess4"/>
    <dgm:cxn modelId="{9EDC93B1-CCF4-41B2-A27F-6BCB9F6810FA}" srcId="{64CE008D-0795-4860-98A9-D29C7A6CA84B}" destId="{698CB719-BBC1-4E58-8B13-6B3D67BF9F36}" srcOrd="2" destOrd="0" parTransId="{38670F09-625A-43AC-9C75-89C43A39EA2A}" sibTransId="{EE3273E2-ACE1-45B8-BE20-E284CA8CCB2D}"/>
    <dgm:cxn modelId="{ED6AE311-410A-4002-8678-5093EBA8AFC4}" type="presParOf" srcId="{E95D95EA-7FD0-4E57-9461-6FBCA32ED3E6}" destId="{8555E021-14DF-4AE9-8E44-64D4E7051A37}" srcOrd="0" destOrd="0" presId="urn:microsoft.com/office/officeart/2005/8/layout/bProcess4"/>
    <dgm:cxn modelId="{5377D9E4-796D-4FC7-A1DD-B389F55CB462}" type="presParOf" srcId="{8555E021-14DF-4AE9-8E44-64D4E7051A37}" destId="{2BEEE459-B43D-4C5B-9A0C-1DC8987EE261}" srcOrd="0" destOrd="0" presId="urn:microsoft.com/office/officeart/2005/8/layout/bProcess4"/>
    <dgm:cxn modelId="{089ED871-4A26-489C-B027-81C99B98AEBC}" type="presParOf" srcId="{8555E021-14DF-4AE9-8E44-64D4E7051A37}" destId="{10996A0A-AD61-4D84-B0FC-5C20283C7AFF}" srcOrd="1" destOrd="0" presId="urn:microsoft.com/office/officeart/2005/8/layout/bProcess4"/>
    <dgm:cxn modelId="{61BC92F1-B151-4A20-A6C4-BBA81A47CF96}" type="presParOf" srcId="{E95D95EA-7FD0-4E57-9461-6FBCA32ED3E6}" destId="{E57DDA5D-2A06-4C54-ADBE-42C076965CBB}" srcOrd="1" destOrd="0" presId="urn:microsoft.com/office/officeart/2005/8/layout/bProcess4"/>
    <dgm:cxn modelId="{BB1FECA9-5EEF-47E2-9326-A00E7C8D950E}" type="presParOf" srcId="{E95D95EA-7FD0-4E57-9461-6FBCA32ED3E6}" destId="{84BE3DFC-EE39-4302-B91E-256CD3D82D44}" srcOrd="2" destOrd="0" presId="urn:microsoft.com/office/officeart/2005/8/layout/bProcess4"/>
    <dgm:cxn modelId="{267F3908-C9AF-4C21-990D-3A46ED7E5387}" type="presParOf" srcId="{84BE3DFC-EE39-4302-B91E-256CD3D82D44}" destId="{03D7D28B-CFA1-4D90-BDA4-8782EB30ADB6}" srcOrd="0" destOrd="0" presId="urn:microsoft.com/office/officeart/2005/8/layout/bProcess4"/>
    <dgm:cxn modelId="{4B66DF19-7059-41F4-BF19-5D22ABD33F72}" type="presParOf" srcId="{84BE3DFC-EE39-4302-B91E-256CD3D82D44}" destId="{919819CE-5C50-4399-B924-1B344E923468}" srcOrd="1" destOrd="0" presId="urn:microsoft.com/office/officeart/2005/8/layout/bProcess4"/>
    <dgm:cxn modelId="{C034D687-DA9B-4E5E-A7A7-8579A7170343}" type="presParOf" srcId="{E95D95EA-7FD0-4E57-9461-6FBCA32ED3E6}" destId="{172DA2A0-125B-4D2B-A4B7-7F80CE4AA305}" srcOrd="3" destOrd="0" presId="urn:microsoft.com/office/officeart/2005/8/layout/bProcess4"/>
    <dgm:cxn modelId="{DA3E6D56-5C00-42EE-9594-49FF45149524}" type="presParOf" srcId="{E95D95EA-7FD0-4E57-9461-6FBCA32ED3E6}" destId="{9AED229E-3B23-4856-A825-1BB0255E2C0B}" srcOrd="4" destOrd="0" presId="urn:microsoft.com/office/officeart/2005/8/layout/bProcess4"/>
    <dgm:cxn modelId="{13F59B01-CF63-40C2-9095-D98AF41DF0F9}" type="presParOf" srcId="{9AED229E-3B23-4856-A825-1BB0255E2C0B}" destId="{C95FF8E4-C4F0-45E9-8231-EA788812DE68}" srcOrd="0" destOrd="0" presId="urn:microsoft.com/office/officeart/2005/8/layout/bProcess4"/>
    <dgm:cxn modelId="{17C93C52-50B7-4DFF-A33D-0B7AFABBCA9D}" type="presParOf" srcId="{9AED229E-3B23-4856-A825-1BB0255E2C0B}" destId="{1F7F946C-7F9C-47C4-9B40-55F359FC5621}" srcOrd="1" destOrd="0" presId="urn:microsoft.com/office/officeart/2005/8/layout/bProcess4"/>
    <dgm:cxn modelId="{AAAC9C45-F3E2-4135-8C1B-29C19CF67A26}" type="presParOf" srcId="{E95D95EA-7FD0-4E57-9461-6FBCA32ED3E6}" destId="{343B17F1-C4C7-4539-8394-C5E3F96BF2E8}" srcOrd="5" destOrd="0" presId="urn:microsoft.com/office/officeart/2005/8/layout/bProcess4"/>
    <dgm:cxn modelId="{633D4CA6-B4B2-488C-896E-53172C52CFAB}" type="presParOf" srcId="{E95D95EA-7FD0-4E57-9461-6FBCA32ED3E6}" destId="{44A54480-8BB3-4F92-B2B9-EFD88684F3CA}" srcOrd="6" destOrd="0" presId="urn:microsoft.com/office/officeart/2005/8/layout/bProcess4"/>
    <dgm:cxn modelId="{C835C578-AC6D-4488-868B-266A13AC5895}" type="presParOf" srcId="{44A54480-8BB3-4F92-B2B9-EFD88684F3CA}" destId="{5A0689C6-B7D0-41C8-8EAF-1334DCF72EA1}" srcOrd="0" destOrd="0" presId="urn:microsoft.com/office/officeart/2005/8/layout/bProcess4"/>
    <dgm:cxn modelId="{6111C3A2-6F63-435D-A3C7-D743C06CF5F8}" type="presParOf" srcId="{44A54480-8BB3-4F92-B2B9-EFD88684F3CA}" destId="{04CF5627-1F84-4CF3-9136-5874CA7C8435}" srcOrd="1" destOrd="0" presId="urn:microsoft.com/office/officeart/2005/8/layout/bProcess4"/>
    <dgm:cxn modelId="{4A2829BE-822A-405C-B290-8D0CE4DAE2D2}" type="presParOf" srcId="{E95D95EA-7FD0-4E57-9461-6FBCA32ED3E6}" destId="{462B2C03-6C79-4B28-A5FF-80B4153799F3}" srcOrd="7" destOrd="0" presId="urn:microsoft.com/office/officeart/2005/8/layout/bProcess4"/>
    <dgm:cxn modelId="{06FB278F-BE54-42DF-963A-2B05A27CCA9C}" type="presParOf" srcId="{E95D95EA-7FD0-4E57-9461-6FBCA32ED3E6}" destId="{403D3BE2-17F7-453C-9E2F-4A887BD8D3EF}" srcOrd="8" destOrd="0" presId="urn:microsoft.com/office/officeart/2005/8/layout/bProcess4"/>
    <dgm:cxn modelId="{698EE119-9D85-49FA-B0EA-6D4D33A83578}" type="presParOf" srcId="{403D3BE2-17F7-453C-9E2F-4A887BD8D3EF}" destId="{04A95079-3168-4310-9E46-9BA8DFE83023}" srcOrd="0" destOrd="0" presId="urn:microsoft.com/office/officeart/2005/8/layout/bProcess4"/>
    <dgm:cxn modelId="{23DDFEE8-30B2-4BB8-919A-59F31CCAB7B7}" type="presParOf" srcId="{403D3BE2-17F7-453C-9E2F-4A887BD8D3EF}" destId="{FA9B52D3-FC17-4E03-B465-37325A18095E}" srcOrd="1" destOrd="0" presId="urn:microsoft.com/office/officeart/2005/8/layout/bProcess4"/>
    <dgm:cxn modelId="{2626B250-958C-42D7-AD77-8963001FA43D}" type="presParOf" srcId="{E95D95EA-7FD0-4E57-9461-6FBCA32ED3E6}" destId="{3731B76B-BA99-4A51-9AB6-C6CF9678611E}" srcOrd="9" destOrd="0" presId="urn:microsoft.com/office/officeart/2005/8/layout/bProcess4"/>
    <dgm:cxn modelId="{BABF2FD1-A280-440F-B56E-8FDA1E20251D}" type="presParOf" srcId="{E95D95EA-7FD0-4E57-9461-6FBCA32ED3E6}" destId="{2D54DC26-4EB1-4108-9648-8D1469F72D72}" srcOrd="10" destOrd="0" presId="urn:microsoft.com/office/officeart/2005/8/layout/bProcess4"/>
    <dgm:cxn modelId="{5A68D005-194F-4820-897F-C6DC6EB92028}" type="presParOf" srcId="{2D54DC26-4EB1-4108-9648-8D1469F72D72}" destId="{8CF80D38-E0A3-40D1-A2B3-9A5D85F11569}" srcOrd="0" destOrd="0" presId="urn:microsoft.com/office/officeart/2005/8/layout/bProcess4"/>
    <dgm:cxn modelId="{2DE2F2E4-755E-4412-A1EE-F1983B46C02A}" type="presParOf" srcId="{2D54DC26-4EB1-4108-9648-8D1469F72D72}" destId="{32DE44EE-CE87-4668-86A2-8819A4C641A2}" srcOrd="1" destOrd="0" presId="urn:microsoft.com/office/officeart/2005/8/layout/bProcess4"/>
    <dgm:cxn modelId="{F5B21C81-6D43-43A3-B791-28F92C832EEC}" type="presParOf" srcId="{E95D95EA-7FD0-4E57-9461-6FBCA32ED3E6}" destId="{BB8F6AFC-1B15-4EB1-94E9-61711AA315A4}" srcOrd="11" destOrd="0" presId="urn:microsoft.com/office/officeart/2005/8/layout/bProcess4"/>
    <dgm:cxn modelId="{50817496-5052-424E-B166-3D222BF474ED}" type="presParOf" srcId="{E95D95EA-7FD0-4E57-9461-6FBCA32ED3E6}" destId="{660B2D0F-E677-4467-9A9C-3D0BC0ECBEC8}" srcOrd="12" destOrd="0" presId="urn:microsoft.com/office/officeart/2005/8/layout/bProcess4"/>
    <dgm:cxn modelId="{582A0256-252C-42A8-ADAD-AE4B429FCF21}" type="presParOf" srcId="{660B2D0F-E677-4467-9A9C-3D0BC0ECBEC8}" destId="{B135D890-BE63-4220-90B9-808B18479C35}" srcOrd="0" destOrd="0" presId="urn:microsoft.com/office/officeart/2005/8/layout/bProcess4"/>
    <dgm:cxn modelId="{085CA48D-AF82-4C44-BA7E-E59ED131BCFF}" type="presParOf" srcId="{660B2D0F-E677-4467-9A9C-3D0BC0ECBEC8}" destId="{C295D695-DBCB-410D-9A19-64EA03751ED4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7DDA5D-2A06-4C54-ADBE-42C076965CBB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996A0A-AD61-4D84-B0FC-5C20283C7AFF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叢林吼吼樹屋</a:t>
          </a:r>
          <a:endParaRPr lang="zh-TW" altLang="en-US" sz="29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502816" y="36688"/>
        <a:ext cx="1998981" cy="1170261"/>
      </dsp:txXfrm>
    </dsp:sp>
    <dsp:sp modelId="{172DA2A0-125B-4D2B-A4B7-7F80CE4AA305}">
      <dsp:nvSpPr>
        <dsp:cNvPr id="0" name=""/>
        <dsp:cNvSpPr/>
      </dsp:nvSpPr>
      <dsp:spPr>
        <a:xfrm rot="5400000">
          <a:off x="1110935" y="2541780"/>
          <a:ext cx="1546756" cy="186461"/>
        </a:xfrm>
        <a:prstGeom prst="rect">
          <a:avLst/>
        </a:prstGeom>
        <a:solidFill>
          <a:schemeClr val="accent4">
            <a:hueOff val="2079139"/>
            <a:satOff val="-9594"/>
            <a:lumOff val="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9819CE-5C50-4399-B924-1B344E923468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1732615"/>
            <a:satOff val="-7995"/>
            <a:lumOff val="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光之戒</a:t>
          </a:r>
          <a:endParaRPr lang="zh-TW" altLang="en-US" sz="29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502816" y="1590538"/>
        <a:ext cx="1998981" cy="1170261"/>
      </dsp:txXfrm>
    </dsp:sp>
    <dsp:sp modelId="{343B17F1-C4C7-4539-8394-C5E3F96BF2E8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solidFill>
          <a:schemeClr val="accent4">
            <a:hueOff val="4158277"/>
            <a:satOff val="-19187"/>
            <a:lumOff val="70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7F946C-7F9C-47C4-9B40-55F359FC5621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3465231"/>
            <a:satOff val="-15989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尋寶船</a:t>
          </a:r>
          <a:endParaRPr lang="zh-TW" altLang="en-US" sz="29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1502816" y="3144387"/>
        <a:ext cx="1998981" cy="1170261"/>
      </dsp:txXfrm>
    </dsp:sp>
    <dsp:sp modelId="{462B2C03-6C79-4B28-A5FF-80B4153799F3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solidFill>
          <a:schemeClr val="accent4">
            <a:hueOff val="6237415"/>
            <a:satOff val="-28781"/>
            <a:lumOff val="1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CF5627-1F84-4CF3-9136-5874CA7C8435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小飛龍</a:t>
          </a:r>
          <a:endParaRPr lang="zh-TW" altLang="en-US" sz="29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58309" y="3144387"/>
        <a:ext cx="1998981" cy="1170261"/>
      </dsp:txXfrm>
    </dsp:sp>
    <dsp:sp modelId="{3731B76B-BA99-4A51-9AB6-C6CF9678611E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solidFill>
          <a:schemeClr val="accent4">
            <a:hueOff val="8316554"/>
            <a:satOff val="-38374"/>
            <a:lumOff val="1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9B52D3-FC17-4E03-B465-37325A18095E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6930461"/>
            <a:satOff val="-31979"/>
            <a:lumOff val="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魔法星際飛車</a:t>
          </a:r>
          <a:endParaRPr lang="zh-TW" altLang="en-US" sz="29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58309" y="1590538"/>
        <a:ext cx="1998981" cy="1170261"/>
      </dsp:txXfrm>
    </dsp:sp>
    <dsp:sp modelId="{BB8F6AFC-1B15-4EB1-94E9-61711AA315A4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DE44EE-CE87-4668-86A2-8819A4C641A2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8663077"/>
            <a:satOff val="-39973"/>
            <a:lumOff val="1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巡弋飛椅</a:t>
          </a:r>
          <a:endParaRPr lang="zh-TW" altLang="en-US" sz="29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258309" y="36688"/>
        <a:ext cx="1998981" cy="1170261"/>
      </dsp:txXfrm>
    </dsp:sp>
    <dsp:sp modelId="{C295D695-DBCB-410D-9A19-64EA03751ED4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900" kern="1200" dirty="0" smtClean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宇宙迴旋</a:t>
          </a:r>
          <a:endParaRPr lang="zh-TW" altLang="en-US" sz="2900" kern="1200" dirty="0">
            <a:solidFill>
              <a:schemeClr val="tx1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7013802" y="36688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150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0413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863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3048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2020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02642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9655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6045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98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45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338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98000">
              <a:srgbClr val="FF00FF"/>
            </a:gs>
            <a:gs pos="71000">
              <a:srgbClr val="FF66FF"/>
            </a:gs>
            <a:gs pos="41000">
              <a:srgbClr val="FF99FF"/>
            </a:gs>
            <a:gs pos="22000">
              <a:srgbClr val="FF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AEA40-4982-4041-AC5B-3C3BE1AC3D60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6F4C2-50AB-48D7-A6BA-8508DDE2E9A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9014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66F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兒童新樂園一日遊</a:t>
            </a:r>
            <a:endParaRPr lang="zh-TW" altLang="en-US" dirty="0">
              <a:solidFill>
                <a:srgbClr val="66FF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規劃</a:t>
            </a:r>
            <a:r>
              <a:rPr lang="en-US" altLang="zh-TW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:Anna</a:t>
            </a:r>
            <a:r>
              <a:rPr lang="zh-TW" altLang="en-US" dirty="0" smtClean="0">
                <a:latin typeface="文鼎勘亭流" panose="020B0609010101010101" pitchFamily="49" charset="-120"/>
                <a:ea typeface="文鼎勘亭流" panose="020B0609010101010101" pitchFamily="49" charset="-120"/>
              </a:rPr>
              <a:t>  </a:t>
            </a:r>
            <a:endParaRPr lang="zh-TW" altLang="en-US" dirty="0"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2618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   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69272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808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票價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860069"/>
              </p:ext>
            </p:extLst>
          </p:nvPr>
        </p:nvGraphicFramePr>
        <p:xfrm>
          <a:off x="838200" y="1894113"/>
          <a:ext cx="10515597" cy="4193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355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1359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13598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13598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1359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13598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64048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0774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票種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門票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38392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全票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0075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票價</a:t>
                      </a:r>
                      <a:b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元，含稅</a:t>
                      </a:r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30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15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30</a:t>
                      </a:r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人</a:t>
                      </a:r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(</a:t>
                      </a:r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含</a:t>
                      </a:r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  <a:b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</a:br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以上</a:t>
                      </a:r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7</a:t>
                      </a:r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折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30 (7</a:t>
                      </a:r>
                      <a:r>
                        <a:rPr lang="zh-TW" altLang="en-US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項</a:t>
                      </a:r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)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50-80</a:t>
                      </a:r>
                    </a:p>
                  </a:txBody>
                  <a:tcPr marL="28575" marR="28575" marT="28575" marB="28575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007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文鼎甜妞體P" panose="020B0602010101010101" pitchFamily="34" charset="-120"/>
                          <a:ea typeface="文鼎甜妞體P" panose="020B0602010101010101" pitchFamily="34" charset="-120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  <a:latin typeface="文鼎甜妞體P" panose="020B0602010101010101" pitchFamily="34" charset="-120"/>
                        <a:ea typeface="文鼎甜妞體P" panose="020B0602010101010101" pitchFamily="34" charset="-120"/>
                      </a:endParaRPr>
                    </a:p>
                  </a:txBody>
                  <a:tcPr marL="28575" marR="28575" marT="28575" marB="28575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26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叢林吼吼樹屋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叢林樹屋為造型，座艙可上下昇降，體驗自由落體速度快感。</a:t>
            </a:r>
            <a:b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尖叫指數</a:t>
            </a:r>
            <a:b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⚡⚡⚡⚡⚡</a:t>
            </a:r>
          </a:p>
        </p:txBody>
      </p:sp>
      <p:pic>
        <p:nvPicPr>
          <p:cNvPr id="1026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1541" y="2082573"/>
            <a:ext cx="4584941" cy="3438706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296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25937"/>
            <a:ext cx="10515600" cy="1325563"/>
          </a:xfrm>
        </p:spPr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以科幻造型的雲霄飛車，迴旋於軌道上體驗刺激的速度感。</a:t>
            </a:r>
            <a:b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尖叫指數</a:t>
            </a:r>
            <a:b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⚡⚡⚡⚡⚡</a:t>
            </a: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7833" y="2216580"/>
            <a:ext cx="4272675" cy="32045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95976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資料來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https://www.tcap.taipei/cp.aspx?n=57F1A46B66881160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035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兒童新樂園微電影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44189" y="1520870"/>
            <a:ext cx="7703622" cy="4333288"/>
          </a:xfrm>
          <a:prstGeom prst="rect">
            <a:avLst/>
          </a:prstGeom>
          <a:effectLst>
            <a:glow rad="127000">
              <a:srgbClr val="FFCCFF"/>
            </a:glow>
            <a:reflection stA="83000" endPos="28000" dist="50800" dir="5400000" sy="-100000" algn="bl" rotWithShape="0"/>
          </a:effectLst>
          <a:scene3d>
            <a:camera prst="orthographicFront"/>
            <a:lightRig rig="threePt" dir="t"/>
          </a:scene3d>
          <a:sp3d>
            <a:bevelT w="501650"/>
            <a:bevelB w="50800"/>
          </a:sp3d>
        </p:spPr>
      </p:pic>
    </p:spTree>
    <p:extLst>
      <p:ext uri="{BB962C8B-B14F-4D97-AF65-F5344CB8AC3E}">
        <p14:creationId xmlns:p14="http://schemas.microsoft.com/office/powerpoint/2010/main" val="2549118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178</Words>
  <Application>Microsoft Office PowerPoint</Application>
  <PresentationFormat>寬螢幕</PresentationFormat>
  <Paragraphs>34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文鼎勘亭流</vt:lpstr>
      <vt:lpstr>文鼎甜妞體P</vt:lpstr>
      <vt:lpstr>新細明體</vt:lpstr>
      <vt:lpstr>Arial</vt:lpstr>
      <vt:lpstr>Calibri</vt:lpstr>
      <vt:lpstr>Calibri Light</vt:lpstr>
      <vt:lpstr>Office 佈景主題</vt:lpstr>
      <vt:lpstr>兒童新樂園一日遊</vt:lpstr>
      <vt:lpstr>                                   規劃</vt:lpstr>
      <vt:lpstr>票價</vt:lpstr>
      <vt:lpstr>叢林吼吼樹屋</vt:lpstr>
      <vt:lpstr>魔法星際飛車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2022-12-26T06:45:24Z</dcterms:created>
  <dcterms:modified xsi:type="dcterms:W3CDTF">2023-01-16T07:04:13Z</dcterms:modified>
</cp:coreProperties>
</file>