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9BED3C57-9E40-484F-893A-CBA4DBD225C4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6FF"/>
    <a:srgbClr val="00FFFF"/>
    <a:srgbClr val="66FFFF"/>
    <a:srgbClr val="FF9999"/>
    <a:srgbClr val="CC99FF"/>
    <a:srgbClr val="A4ADD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D946A-0CE0-47A0-ACAE-F3447C41FEFA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66F75AD-F4EA-444C-829E-C2136BC7E2C1}">
      <dgm:prSet phldrT="[文字]"/>
      <dgm:spPr/>
      <dgm:t>
        <a:bodyPr/>
        <a:lstStyle/>
        <a:p>
          <a:r>
            <a:rPr lang="zh-TW" altLang="en-US" smtClean="0"/>
            <a:t>星際飛車</a:t>
          </a:r>
          <a:endParaRPr lang="zh-TW" altLang="en-US" dirty="0"/>
        </a:p>
      </dgm:t>
    </dgm:pt>
    <dgm:pt modelId="{B20B3FA4-9B33-4983-AED5-CC1D7423F111}" type="parTrans" cxnId="{24BFB043-6F48-49E2-9EF0-D130125D3D28}">
      <dgm:prSet/>
      <dgm:spPr/>
      <dgm:t>
        <a:bodyPr/>
        <a:lstStyle/>
        <a:p>
          <a:endParaRPr lang="zh-TW" altLang="en-US"/>
        </a:p>
      </dgm:t>
    </dgm:pt>
    <dgm:pt modelId="{FA44D093-4146-46B8-8565-8EEC5C7F434A}" type="sibTrans" cxnId="{24BFB043-6F48-49E2-9EF0-D130125D3D28}">
      <dgm:prSet/>
      <dgm:spPr/>
      <dgm:t>
        <a:bodyPr/>
        <a:lstStyle/>
        <a:p>
          <a:endParaRPr lang="zh-TW" altLang="en-US"/>
        </a:p>
      </dgm:t>
    </dgm:pt>
    <dgm:pt modelId="{72641309-A290-444E-9183-27C935B0AAF7}">
      <dgm:prSet phldrT="[文字]"/>
      <dgm:spPr/>
      <dgm:t>
        <a:bodyPr/>
        <a:lstStyle/>
        <a:p>
          <a:r>
            <a:rPr lang="en-US" altLang="zh-TW" dirty="0" smtClean="0"/>
            <a:t/>
          </a:r>
          <a:br>
            <a:rPr lang="en-US" altLang="zh-TW" dirty="0" smtClean="0"/>
          </a:br>
          <a:endParaRPr lang="zh-TW" altLang="en-US" dirty="0"/>
        </a:p>
      </dgm:t>
    </dgm:pt>
    <dgm:pt modelId="{E6629178-6D5E-4F09-A679-D0EE8B440894}" type="parTrans" cxnId="{D681BD8B-CD27-479B-BA3E-9F7AEAD3FC84}">
      <dgm:prSet/>
      <dgm:spPr/>
      <dgm:t>
        <a:bodyPr/>
        <a:lstStyle/>
        <a:p>
          <a:endParaRPr lang="zh-TW" altLang="en-US"/>
        </a:p>
      </dgm:t>
    </dgm:pt>
    <dgm:pt modelId="{4E2ADE3E-ADC2-4E66-8D1A-36B21A80DE3A}" type="sibTrans" cxnId="{D681BD8B-CD27-479B-BA3E-9F7AEAD3FC84}">
      <dgm:prSet/>
      <dgm:spPr/>
      <dgm:t>
        <a:bodyPr/>
        <a:lstStyle/>
        <a:p>
          <a:endParaRPr lang="zh-TW" altLang="en-US"/>
        </a:p>
      </dgm:t>
    </dgm:pt>
    <dgm:pt modelId="{790FB34E-A59D-4253-8A6A-5BEFB3725805}">
      <dgm:prSet phldrT="[文字]" phldr="1"/>
      <dgm:spPr/>
      <dgm:t>
        <a:bodyPr/>
        <a:lstStyle/>
        <a:p>
          <a:endParaRPr lang="zh-TW" altLang="en-US" dirty="0"/>
        </a:p>
      </dgm:t>
    </dgm:pt>
    <dgm:pt modelId="{31B36377-CFFF-4ADA-99A6-753AF441557C}" type="parTrans" cxnId="{B7839BAF-41AE-4A5F-9E14-EA926798381B}">
      <dgm:prSet/>
      <dgm:spPr/>
      <dgm:t>
        <a:bodyPr/>
        <a:lstStyle/>
        <a:p>
          <a:endParaRPr lang="zh-TW" altLang="en-US"/>
        </a:p>
      </dgm:t>
    </dgm:pt>
    <dgm:pt modelId="{72643CC4-756D-4182-BFEE-3E1A8E13766B}" type="sibTrans" cxnId="{B7839BAF-41AE-4A5F-9E14-EA926798381B}">
      <dgm:prSet/>
      <dgm:spPr/>
      <dgm:t>
        <a:bodyPr/>
        <a:lstStyle/>
        <a:p>
          <a:endParaRPr lang="zh-TW" altLang="en-US"/>
        </a:p>
      </dgm:t>
    </dgm:pt>
    <dgm:pt modelId="{5740798E-2DB6-44E7-AFA9-D2E0D982E2EB}">
      <dgm:prSet phldrT="[文字]"/>
      <dgm:spPr/>
      <dgm:t>
        <a:bodyPr/>
        <a:lstStyle/>
        <a:p>
          <a:r>
            <a:rPr lang="en-US" altLang="zh-TW" smtClean="0"/>
            <a:t/>
          </a:r>
          <a:br>
            <a:rPr lang="en-US" altLang="zh-TW" smtClean="0"/>
          </a:br>
          <a:endParaRPr lang="zh-TW" altLang="en-US"/>
        </a:p>
      </dgm:t>
    </dgm:pt>
    <dgm:pt modelId="{1D53F287-8926-4F4C-9D6E-AF26D932AC3D}" type="parTrans" cxnId="{4F415497-8421-413A-B2CC-266C030BCFE8}">
      <dgm:prSet/>
      <dgm:spPr/>
      <dgm:t>
        <a:bodyPr/>
        <a:lstStyle/>
        <a:p>
          <a:endParaRPr lang="zh-TW" altLang="en-US"/>
        </a:p>
      </dgm:t>
    </dgm:pt>
    <dgm:pt modelId="{B445767F-E5BE-48C5-9592-731D111F8284}" type="sibTrans" cxnId="{4F415497-8421-413A-B2CC-266C030BCFE8}">
      <dgm:prSet/>
      <dgm:spPr/>
      <dgm:t>
        <a:bodyPr/>
        <a:lstStyle/>
        <a:p>
          <a:endParaRPr lang="zh-TW" altLang="en-US"/>
        </a:p>
      </dgm:t>
    </dgm:pt>
    <dgm:pt modelId="{38157E54-F340-4305-828C-3BCADDEE71AB}">
      <dgm:prSet phldrT="[文字]"/>
      <dgm:spPr/>
      <dgm:t>
        <a:bodyPr/>
        <a:lstStyle/>
        <a:p>
          <a:endParaRPr lang="zh-TW" altLang="en-US" dirty="0"/>
        </a:p>
      </dgm:t>
    </dgm:pt>
    <dgm:pt modelId="{8A1CC8DA-14B4-4B35-8033-1DE69CE27DFF}" type="parTrans" cxnId="{DC908C1D-5503-49F4-87B4-7C70DDB87DB2}">
      <dgm:prSet/>
      <dgm:spPr/>
      <dgm:t>
        <a:bodyPr/>
        <a:lstStyle/>
        <a:p>
          <a:endParaRPr lang="zh-TW" altLang="en-US"/>
        </a:p>
      </dgm:t>
    </dgm:pt>
    <dgm:pt modelId="{038E2DE5-CE93-4FDB-A0BC-217E180D04C2}" type="sibTrans" cxnId="{DC908C1D-5503-49F4-87B4-7C70DDB87DB2}">
      <dgm:prSet/>
      <dgm:spPr/>
      <dgm:t>
        <a:bodyPr/>
        <a:lstStyle/>
        <a:p>
          <a:endParaRPr lang="zh-TW" altLang="en-US"/>
        </a:p>
      </dgm:t>
    </dgm:pt>
    <dgm:pt modelId="{7897E5A6-2865-4D77-9A98-7C2B05FB4CD0}">
      <dgm:prSet phldrT="[文字]"/>
      <dgm:spPr/>
      <dgm:t>
        <a:bodyPr/>
        <a:lstStyle/>
        <a:p>
          <a:r>
            <a:rPr lang="zh-TW" altLang="en-US" dirty="0" smtClean="0"/>
            <a:t> 小飛龍</a:t>
          </a:r>
          <a:endParaRPr lang="zh-TW" altLang="en-US" dirty="0"/>
        </a:p>
      </dgm:t>
    </dgm:pt>
    <dgm:pt modelId="{991F47BF-0B96-49A3-A11E-35039046FC5B}" type="sibTrans" cxnId="{992DF497-D886-47D5-A221-A88CF3D1155F}">
      <dgm:prSet/>
      <dgm:spPr/>
      <dgm:t>
        <a:bodyPr/>
        <a:lstStyle/>
        <a:p>
          <a:endParaRPr lang="zh-TW" altLang="en-US"/>
        </a:p>
      </dgm:t>
    </dgm:pt>
    <dgm:pt modelId="{727796C6-F777-47B1-999C-E97A17DB048F}" type="parTrans" cxnId="{992DF497-D886-47D5-A221-A88CF3D1155F}">
      <dgm:prSet/>
      <dgm:spPr/>
      <dgm:t>
        <a:bodyPr/>
        <a:lstStyle/>
        <a:p>
          <a:endParaRPr lang="zh-TW" altLang="en-US"/>
        </a:p>
      </dgm:t>
    </dgm:pt>
    <dgm:pt modelId="{79E4E010-EE41-430C-B534-000354EFE0A5}" type="pres">
      <dgm:prSet presAssocID="{AEAD946A-0CE0-47A0-ACAE-F3447C41FE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256D81F-F51C-4A54-8235-E89F99A1AC09}" type="pres">
      <dgm:prSet presAssocID="{766F75AD-F4EA-444C-829E-C2136BC7E2C1}" presName="node" presStyleLbl="node1" presStyleIdx="0" presStyleCnt="6" custLinFactNeighborX="-3573" custLinFactNeighborY="78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61E29F-A479-4281-866E-0D970874C0A9}" type="pres">
      <dgm:prSet presAssocID="{FA44D093-4146-46B8-8565-8EEC5C7F434A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B637BC2-5404-4D00-9B3E-7D211E7E55F4}" type="pres">
      <dgm:prSet presAssocID="{FA44D093-4146-46B8-8565-8EEC5C7F434A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6DC41387-8DBF-4C7A-A36A-22C2C2B26045}" type="pres">
      <dgm:prSet presAssocID="{7897E5A6-2865-4D77-9A98-7C2B05FB4CD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852B26-452C-4575-A26D-B90C713906BA}" type="pres">
      <dgm:prSet presAssocID="{991F47BF-0B96-49A3-A11E-35039046FC5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D5196A2-3737-441B-8545-CB657BB713E1}" type="pres">
      <dgm:prSet presAssocID="{991F47BF-0B96-49A3-A11E-35039046FC5B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93ECD3F-2F9C-4466-8FBC-50F9C7F9C6EB}" type="pres">
      <dgm:prSet presAssocID="{72641309-A290-444E-9183-27C935B0AAF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5CC538-49B5-4891-9AD4-DC82D3641AF8}" type="pres">
      <dgm:prSet presAssocID="{4E2ADE3E-ADC2-4E66-8D1A-36B21A80DE3A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ECBB140-44F8-44A1-900D-F5D1F2370FD9}" type="pres">
      <dgm:prSet presAssocID="{4E2ADE3E-ADC2-4E66-8D1A-36B21A80DE3A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648C360-98CB-43D9-B44B-95A92F9EC6D6}" type="pres">
      <dgm:prSet presAssocID="{5740798E-2DB6-44E7-AFA9-D2E0D982E2EB}" presName="node" presStyleLbl="node1" presStyleIdx="3" presStyleCnt="6" custLinFactNeighborX="174" custLinFactNeighborY="-30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380A44-666F-439E-810A-A17EE1C69196}" type="pres">
      <dgm:prSet presAssocID="{B445767F-E5BE-48C5-9592-731D111F8284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4205AD5E-1F52-4406-9401-C807631E5741}" type="pres">
      <dgm:prSet presAssocID="{B445767F-E5BE-48C5-9592-731D111F8284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33B289B-0791-44E0-A82A-06AF79AAFD5F}" type="pres">
      <dgm:prSet presAssocID="{790FB34E-A59D-4253-8A6A-5BEFB3725805}" presName="node" presStyleLbl="node1" presStyleIdx="4" presStyleCnt="6" custLinFactNeighborX="0" custLinFactNeighborY="-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048C30-D2E6-4630-A085-F56EA36C8EF7}" type="pres">
      <dgm:prSet presAssocID="{72643CC4-756D-4182-BFEE-3E1A8E13766B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737A5BC8-142C-4B16-A0FA-33BC89223C83}" type="pres">
      <dgm:prSet presAssocID="{72643CC4-756D-4182-BFEE-3E1A8E13766B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6A8F17ED-E298-40EB-B074-DA240B18E52F}" type="pres">
      <dgm:prSet presAssocID="{38157E54-F340-4305-828C-3BCADDEE71AB}" presName="node" presStyleLbl="node1" presStyleIdx="5" presStyleCnt="6" custLinFactNeighborX="8932" custLinFactNeighborY="-70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BB78C3-787E-49B1-8B1A-6455DAF1055F}" type="presOf" srcId="{4E2ADE3E-ADC2-4E66-8D1A-36B21A80DE3A}" destId="{1ECBB140-44F8-44A1-900D-F5D1F2370FD9}" srcOrd="1" destOrd="0" presId="urn:microsoft.com/office/officeart/2005/8/layout/process5"/>
    <dgm:cxn modelId="{B7839BAF-41AE-4A5F-9E14-EA926798381B}" srcId="{AEAD946A-0CE0-47A0-ACAE-F3447C41FEFA}" destId="{790FB34E-A59D-4253-8A6A-5BEFB3725805}" srcOrd="4" destOrd="0" parTransId="{31B36377-CFFF-4ADA-99A6-753AF441557C}" sibTransId="{72643CC4-756D-4182-BFEE-3E1A8E13766B}"/>
    <dgm:cxn modelId="{3FE305F1-1FA0-4851-8795-EACB1A52A758}" type="presOf" srcId="{766F75AD-F4EA-444C-829E-C2136BC7E2C1}" destId="{5256D81F-F51C-4A54-8235-E89F99A1AC09}" srcOrd="0" destOrd="0" presId="urn:microsoft.com/office/officeart/2005/8/layout/process5"/>
    <dgm:cxn modelId="{09E28853-06A7-4FD0-B012-D4DDAE8EC6CD}" type="presOf" srcId="{FA44D093-4146-46B8-8565-8EEC5C7F434A}" destId="{8E61E29F-A479-4281-866E-0D970874C0A9}" srcOrd="0" destOrd="0" presId="urn:microsoft.com/office/officeart/2005/8/layout/process5"/>
    <dgm:cxn modelId="{B6E26CE9-8F51-4F8C-888E-2903718A9515}" type="presOf" srcId="{4E2ADE3E-ADC2-4E66-8D1A-36B21A80DE3A}" destId="{855CC538-49B5-4891-9AD4-DC82D3641AF8}" srcOrd="0" destOrd="0" presId="urn:microsoft.com/office/officeart/2005/8/layout/process5"/>
    <dgm:cxn modelId="{24BFB043-6F48-49E2-9EF0-D130125D3D28}" srcId="{AEAD946A-0CE0-47A0-ACAE-F3447C41FEFA}" destId="{766F75AD-F4EA-444C-829E-C2136BC7E2C1}" srcOrd="0" destOrd="0" parTransId="{B20B3FA4-9B33-4983-AED5-CC1D7423F111}" sibTransId="{FA44D093-4146-46B8-8565-8EEC5C7F434A}"/>
    <dgm:cxn modelId="{D681BD8B-CD27-479B-BA3E-9F7AEAD3FC84}" srcId="{AEAD946A-0CE0-47A0-ACAE-F3447C41FEFA}" destId="{72641309-A290-444E-9183-27C935B0AAF7}" srcOrd="2" destOrd="0" parTransId="{E6629178-6D5E-4F09-A679-D0EE8B440894}" sibTransId="{4E2ADE3E-ADC2-4E66-8D1A-36B21A80DE3A}"/>
    <dgm:cxn modelId="{02F48514-0611-435A-8372-99697FFC20F0}" type="presOf" srcId="{72641309-A290-444E-9183-27C935B0AAF7}" destId="{A93ECD3F-2F9C-4466-8FBC-50F9C7F9C6EB}" srcOrd="0" destOrd="0" presId="urn:microsoft.com/office/officeart/2005/8/layout/process5"/>
    <dgm:cxn modelId="{67D49E2B-2258-47E6-AC56-0DE025E7CA42}" type="presOf" srcId="{38157E54-F340-4305-828C-3BCADDEE71AB}" destId="{6A8F17ED-E298-40EB-B074-DA240B18E52F}" srcOrd="0" destOrd="0" presId="urn:microsoft.com/office/officeart/2005/8/layout/process5"/>
    <dgm:cxn modelId="{7EBA7ACC-6515-4D49-B9C8-B7AAF5032229}" type="presOf" srcId="{991F47BF-0B96-49A3-A11E-35039046FC5B}" destId="{BD5196A2-3737-441B-8545-CB657BB713E1}" srcOrd="1" destOrd="0" presId="urn:microsoft.com/office/officeart/2005/8/layout/process5"/>
    <dgm:cxn modelId="{A907CCC9-AF0C-48EC-B5F9-FB676880F28F}" type="presOf" srcId="{B445767F-E5BE-48C5-9592-731D111F8284}" destId="{4205AD5E-1F52-4406-9401-C807631E5741}" srcOrd="1" destOrd="0" presId="urn:microsoft.com/office/officeart/2005/8/layout/process5"/>
    <dgm:cxn modelId="{4F415497-8421-413A-B2CC-266C030BCFE8}" srcId="{AEAD946A-0CE0-47A0-ACAE-F3447C41FEFA}" destId="{5740798E-2DB6-44E7-AFA9-D2E0D982E2EB}" srcOrd="3" destOrd="0" parTransId="{1D53F287-8926-4F4C-9D6E-AF26D932AC3D}" sibTransId="{B445767F-E5BE-48C5-9592-731D111F8284}"/>
    <dgm:cxn modelId="{9BF7AFF4-1AAB-408A-B989-46D5BC341543}" type="presOf" srcId="{790FB34E-A59D-4253-8A6A-5BEFB3725805}" destId="{833B289B-0791-44E0-A82A-06AF79AAFD5F}" srcOrd="0" destOrd="0" presId="urn:microsoft.com/office/officeart/2005/8/layout/process5"/>
    <dgm:cxn modelId="{98EC4CE8-E59D-46C4-B65A-7747EDF94450}" type="presOf" srcId="{5740798E-2DB6-44E7-AFA9-D2E0D982E2EB}" destId="{B648C360-98CB-43D9-B44B-95A92F9EC6D6}" srcOrd="0" destOrd="0" presId="urn:microsoft.com/office/officeart/2005/8/layout/process5"/>
    <dgm:cxn modelId="{DE5B2F9B-415A-4A80-B35F-42F96B80A53B}" type="presOf" srcId="{72643CC4-756D-4182-BFEE-3E1A8E13766B}" destId="{737A5BC8-142C-4B16-A0FA-33BC89223C83}" srcOrd="1" destOrd="0" presId="urn:microsoft.com/office/officeart/2005/8/layout/process5"/>
    <dgm:cxn modelId="{940DB3CA-0AA7-480F-9EE4-A9E88C128843}" type="presOf" srcId="{991F47BF-0B96-49A3-A11E-35039046FC5B}" destId="{B3852B26-452C-4575-A26D-B90C713906BA}" srcOrd="0" destOrd="0" presId="urn:microsoft.com/office/officeart/2005/8/layout/process5"/>
    <dgm:cxn modelId="{A0396339-3708-4C40-AE0D-637F83E8715C}" type="presOf" srcId="{72643CC4-756D-4182-BFEE-3E1A8E13766B}" destId="{65048C30-D2E6-4630-A085-F56EA36C8EF7}" srcOrd="0" destOrd="0" presId="urn:microsoft.com/office/officeart/2005/8/layout/process5"/>
    <dgm:cxn modelId="{992DF497-D886-47D5-A221-A88CF3D1155F}" srcId="{AEAD946A-0CE0-47A0-ACAE-F3447C41FEFA}" destId="{7897E5A6-2865-4D77-9A98-7C2B05FB4CD0}" srcOrd="1" destOrd="0" parTransId="{727796C6-F777-47B1-999C-E97A17DB048F}" sibTransId="{991F47BF-0B96-49A3-A11E-35039046FC5B}"/>
    <dgm:cxn modelId="{DC908C1D-5503-49F4-87B4-7C70DDB87DB2}" srcId="{AEAD946A-0CE0-47A0-ACAE-F3447C41FEFA}" destId="{38157E54-F340-4305-828C-3BCADDEE71AB}" srcOrd="5" destOrd="0" parTransId="{8A1CC8DA-14B4-4B35-8033-1DE69CE27DFF}" sibTransId="{038E2DE5-CE93-4FDB-A0BC-217E180D04C2}"/>
    <dgm:cxn modelId="{9B0EB5A8-0DF3-4CB0-B2B5-4FE96EF13736}" type="presOf" srcId="{7897E5A6-2865-4D77-9A98-7C2B05FB4CD0}" destId="{6DC41387-8DBF-4C7A-A36A-22C2C2B26045}" srcOrd="0" destOrd="0" presId="urn:microsoft.com/office/officeart/2005/8/layout/process5"/>
    <dgm:cxn modelId="{F5AD4570-0B39-45F7-9852-0E6D40C34FAE}" type="presOf" srcId="{B445767F-E5BE-48C5-9592-731D111F8284}" destId="{42380A44-666F-439E-810A-A17EE1C69196}" srcOrd="0" destOrd="0" presId="urn:microsoft.com/office/officeart/2005/8/layout/process5"/>
    <dgm:cxn modelId="{F4888212-42EA-48F1-9FD3-2F48E0E46126}" type="presOf" srcId="{FA44D093-4146-46B8-8565-8EEC5C7F434A}" destId="{1B637BC2-5404-4D00-9B3E-7D211E7E55F4}" srcOrd="1" destOrd="0" presId="urn:microsoft.com/office/officeart/2005/8/layout/process5"/>
    <dgm:cxn modelId="{252349FF-E03C-47DF-8A23-E57AB13CAD72}" type="presOf" srcId="{AEAD946A-0CE0-47A0-ACAE-F3447C41FEFA}" destId="{79E4E010-EE41-430C-B534-000354EFE0A5}" srcOrd="0" destOrd="0" presId="urn:microsoft.com/office/officeart/2005/8/layout/process5"/>
    <dgm:cxn modelId="{32AD1226-A44D-4221-B1CB-9ACC8D5ED7AA}" type="presParOf" srcId="{79E4E010-EE41-430C-B534-000354EFE0A5}" destId="{5256D81F-F51C-4A54-8235-E89F99A1AC09}" srcOrd="0" destOrd="0" presId="urn:microsoft.com/office/officeart/2005/8/layout/process5"/>
    <dgm:cxn modelId="{9EF81EFF-0D28-4015-9CE0-71123F354078}" type="presParOf" srcId="{79E4E010-EE41-430C-B534-000354EFE0A5}" destId="{8E61E29F-A479-4281-866E-0D970874C0A9}" srcOrd="1" destOrd="0" presId="urn:microsoft.com/office/officeart/2005/8/layout/process5"/>
    <dgm:cxn modelId="{2A313A1B-27D6-4DD3-BC05-FD829ADE2B78}" type="presParOf" srcId="{8E61E29F-A479-4281-866E-0D970874C0A9}" destId="{1B637BC2-5404-4D00-9B3E-7D211E7E55F4}" srcOrd="0" destOrd="0" presId="urn:microsoft.com/office/officeart/2005/8/layout/process5"/>
    <dgm:cxn modelId="{930F8162-BDC1-4D96-B8AF-9C6838E490E4}" type="presParOf" srcId="{79E4E010-EE41-430C-B534-000354EFE0A5}" destId="{6DC41387-8DBF-4C7A-A36A-22C2C2B26045}" srcOrd="2" destOrd="0" presId="urn:microsoft.com/office/officeart/2005/8/layout/process5"/>
    <dgm:cxn modelId="{05E6815E-2DB7-4D6C-B98F-5D5397292A9D}" type="presParOf" srcId="{79E4E010-EE41-430C-B534-000354EFE0A5}" destId="{B3852B26-452C-4575-A26D-B90C713906BA}" srcOrd="3" destOrd="0" presId="urn:microsoft.com/office/officeart/2005/8/layout/process5"/>
    <dgm:cxn modelId="{9BE41928-3899-4CB7-B5BA-43BD133696E3}" type="presParOf" srcId="{B3852B26-452C-4575-A26D-B90C713906BA}" destId="{BD5196A2-3737-441B-8545-CB657BB713E1}" srcOrd="0" destOrd="0" presId="urn:microsoft.com/office/officeart/2005/8/layout/process5"/>
    <dgm:cxn modelId="{F665FA47-F191-4FEF-83F4-88218C45B786}" type="presParOf" srcId="{79E4E010-EE41-430C-B534-000354EFE0A5}" destId="{A93ECD3F-2F9C-4466-8FBC-50F9C7F9C6EB}" srcOrd="4" destOrd="0" presId="urn:microsoft.com/office/officeart/2005/8/layout/process5"/>
    <dgm:cxn modelId="{6F18CCD1-9A55-4573-907A-FB52E3CE14CC}" type="presParOf" srcId="{79E4E010-EE41-430C-B534-000354EFE0A5}" destId="{855CC538-49B5-4891-9AD4-DC82D3641AF8}" srcOrd="5" destOrd="0" presId="urn:microsoft.com/office/officeart/2005/8/layout/process5"/>
    <dgm:cxn modelId="{2E6321FF-F853-4612-8D92-63768AABC09A}" type="presParOf" srcId="{855CC538-49B5-4891-9AD4-DC82D3641AF8}" destId="{1ECBB140-44F8-44A1-900D-F5D1F2370FD9}" srcOrd="0" destOrd="0" presId="urn:microsoft.com/office/officeart/2005/8/layout/process5"/>
    <dgm:cxn modelId="{90A01027-947A-4109-BF84-796D543342A6}" type="presParOf" srcId="{79E4E010-EE41-430C-B534-000354EFE0A5}" destId="{B648C360-98CB-43D9-B44B-95A92F9EC6D6}" srcOrd="6" destOrd="0" presId="urn:microsoft.com/office/officeart/2005/8/layout/process5"/>
    <dgm:cxn modelId="{ADB58E16-73B7-479F-9F10-D89AC6E11FA5}" type="presParOf" srcId="{79E4E010-EE41-430C-B534-000354EFE0A5}" destId="{42380A44-666F-439E-810A-A17EE1C69196}" srcOrd="7" destOrd="0" presId="urn:microsoft.com/office/officeart/2005/8/layout/process5"/>
    <dgm:cxn modelId="{014293D1-B673-4A52-AE67-6B87E1B1B89A}" type="presParOf" srcId="{42380A44-666F-439E-810A-A17EE1C69196}" destId="{4205AD5E-1F52-4406-9401-C807631E5741}" srcOrd="0" destOrd="0" presId="urn:microsoft.com/office/officeart/2005/8/layout/process5"/>
    <dgm:cxn modelId="{32244B30-3B90-4981-B139-F5C6335196B0}" type="presParOf" srcId="{79E4E010-EE41-430C-B534-000354EFE0A5}" destId="{833B289B-0791-44E0-A82A-06AF79AAFD5F}" srcOrd="8" destOrd="0" presId="urn:microsoft.com/office/officeart/2005/8/layout/process5"/>
    <dgm:cxn modelId="{EB923404-A477-4D16-B083-5EDE3446008D}" type="presParOf" srcId="{79E4E010-EE41-430C-B534-000354EFE0A5}" destId="{65048C30-D2E6-4630-A085-F56EA36C8EF7}" srcOrd="9" destOrd="0" presId="urn:microsoft.com/office/officeart/2005/8/layout/process5"/>
    <dgm:cxn modelId="{748A4B55-D15F-42E8-A22B-CEB344B3E8AE}" type="presParOf" srcId="{65048C30-D2E6-4630-A085-F56EA36C8EF7}" destId="{737A5BC8-142C-4B16-A0FA-33BC89223C83}" srcOrd="0" destOrd="0" presId="urn:microsoft.com/office/officeart/2005/8/layout/process5"/>
    <dgm:cxn modelId="{745DDC75-F6D6-4C8C-BECB-E257492DDC14}" type="presParOf" srcId="{79E4E010-EE41-430C-B534-000354EFE0A5}" destId="{6A8F17ED-E298-40EB-B074-DA240B18E52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6D81F-F51C-4A54-8235-E89F99A1AC09}">
      <dsp:nvSpPr>
        <dsp:cNvPr id="0" name=""/>
        <dsp:cNvSpPr/>
      </dsp:nvSpPr>
      <dsp:spPr>
        <a:xfrm>
          <a:off x="0" y="1306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smtClean="0"/>
            <a:t>星際飛車</a:t>
          </a:r>
          <a:endParaRPr lang="zh-TW" altLang="en-US" sz="4300" kern="1200" dirty="0"/>
        </a:p>
      </dsp:txBody>
      <dsp:txXfrm>
        <a:off x="47733" y="178351"/>
        <a:ext cx="2620721" cy="1534246"/>
      </dsp:txXfrm>
    </dsp:sp>
    <dsp:sp modelId="{8E61E29F-A479-4281-866E-0D970874C0A9}">
      <dsp:nvSpPr>
        <dsp:cNvPr id="0" name=""/>
        <dsp:cNvSpPr/>
      </dsp:nvSpPr>
      <dsp:spPr>
        <a:xfrm rot="21487292">
          <a:off x="2976393" y="545300"/>
          <a:ext cx="62760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2976444" y="683109"/>
        <a:ext cx="439321" cy="404168"/>
      </dsp:txXfrm>
    </dsp:sp>
    <dsp:sp modelId="{6DC41387-8DBF-4C7A-A36A-22C2C2B2604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300" kern="1200" dirty="0" smtClean="0"/>
            <a:t> 小飛龍</a:t>
          </a:r>
          <a:endParaRPr lang="zh-TW" altLang="en-US" sz="4300" kern="1200" dirty="0"/>
        </a:p>
      </dsp:txBody>
      <dsp:txXfrm>
        <a:off x="3947439" y="50451"/>
        <a:ext cx="2620721" cy="1534246"/>
      </dsp:txXfrm>
    </dsp:sp>
    <dsp:sp modelId="{B3852B26-452C-4575-A26D-B90C713906BA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93ECD3F-2F9C-4466-8FBC-50F9C7F9C6E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300" kern="1200" dirty="0" smtClean="0"/>
            <a:t/>
          </a:r>
          <a:br>
            <a:rPr lang="en-US" altLang="zh-TW" sz="4300" kern="1200" dirty="0" smtClean="0"/>
          </a:br>
          <a:endParaRPr lang="zh-TW" altLang="en-US" sz="4300" kern="1200" dirty="0"/>
        </a:p>
      </dsp:txBody>
      <dsp:txXfrm>
        <a:off x="7750101" y="50451"/>
        <a:ext cx="2620721" cy="1534246"/>
      </dsp:txXfrm>
    </dsp:sp>
    <dsp:sp modelId="{855CC538-49B5-4891-9AD4-DC82D3641AF8}">
      <dsp:nvSpPr>
        <dsp:cNvPr id="0" name=""/>
        <dsp:cNvSpPr/>
      </dsp:nvSpPr>
      <dsp:spPr>
        <a:xfrm rot="5393907">
          <a:off x="8788006" y="1798544"/>
          <a:ext cx="549583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60567" y="1860560"/>
        <a:ext cx="404168" cy="384708"/>
      </dsp:txXfrm>
    </dsp:sp>
    <dsp:sp modelId="{B648C360-98CB-43D9-B44B-95A92F9EC6D6}">
      <dsp:nvSpPr>
        <dsp:cNvPr id="0" name=""/>
        <dsp:cNvSpPr/>
      </dsp:nvSpPr>
      <dsp:spPr>
        <a:xfrm>
          <a:off x="7707095" y="2669379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300" kern="1200" smtClean="0"/>
            <a:t/>
          </a:r>
          <a:br>
            <a:rPr lang="en-US" altLang="zh-TW" sz="4300" kern="1200" smtClean="0"/>
          </a:br>
          <a:endParaRPr lang="zh-TW" altLang="en-US" sz="4300" kern="1200"/>
        </a:p>
      </dsp:txBody>
      <dsp:txXfrm>
        <a:off x="7754828" y="2717112"/>
        <a:ext cx="2620721" cy="1534246"/>
      </dsp:txXfrm>
    </dsp:sp>
    <dsp:sp modelId="{42380A44-666F-439E-810A-A17EE1C69196}">
      <dsp:nvSpPr>
        <dsp:cNvPr id="0" name=""/>
        <dsp:cNvSpPr/>
      </dsp:nvSpPr>
      <dsp:spPr>
        <a:xfrm rot="10790671">
          <a:off x="6888693" y="3152550"/>
          <a:ext cx="578338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2194" y="3287038"/>
        <a:ext cx="404837" cy="404168"/>
      </dsp:txXfrm>
    </dsp:sp>
    <dsp:sp modelId="{833B289B-0791-44E0-A82A-06AF79AAFD5F}">
      <dsp:nvSpPr>
        <dsp:cNvPr id="0" name=""/>
        <dsp:cNvSpPr/>
      </dsp:nvSpPr>
      <dsp:spPr>
        <a:xfrm>
          <a:off x="3899706" y="2679711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300" kern="1200" dirty="0"/>
        </a:p>
      </dsp:txBody>
      <dsp:txXfrm>
        <a:off x="3947439" y="2727444"/>
        <a:ext cx="2620721" cy="1534246"/>
      </dsp:txXfrm>
    </dsp:sp>
    <dsp:sp modelId="{65048C30-D2E6-4630-A085-F56EA36C8EF7}">
      <dsp:nvSpPr>
        <dsp:cNvPr id="0" name=""/>
        <dsp:cNvSpPr/>
      </dsp:nvSpPr>
      <dsp:spPr>
        <a:xfrm rot="10873041">
          <a:off x="3266756" y="3120204"/>
          <a:ext cx="447349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400946" y="3256353"/>
        <a:ext cx="313144" cy="404168"/>
      </dsp:txXfrm>
    </dsp:sp>
    <dsp:sp modelId="{6A8F17ED-E298-40EB-B074-DA240B18E52F}">
      <dsp:nvSpPr>
        <dsp:cNvPr id="0" name=""/>
        <dsp:cNvSpPr/>
      </dsp:nvSpPr>
      <dsp:spPr>
        <a:xfrm>
          <a:off x="339653" y="2604060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300" kern="1200" dirty="0"/>
        </a:p>
      </dsp:txBody>
      <dsp:txXfrm>
        <a:off x="387386" y="2651793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61000">
              <a:srgbClr val="00FFFF"/>
            </a:gs>
            <a:gs pos="37000">
              <a:srgbClr val="CC99FF"/>
            </a:gs>
            <a:gs pos="83000">
              <a:srgbClr val="FF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68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04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9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94000">
              <a:srgbClr val="00FFFF"/>
            </a:gs>
            <a:gs pos="50000">
              <a:srgbClr val="FF9999"/>
            </a:gs>
            <a:gs pos="16000">
              <a:srgbClr val="CC99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54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96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56000">
              <a:srgbClr val="FF66FF"/>
            </a:gs>
            <a:gs pos="100000">
              <a:srgbClr val="00FFFF"/>
            </a:gs>
            <a:gs pos="0">
              <a:srgbClr val="FF66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02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92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40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5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02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59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83D15-5DDC-41CA-A4FD-4AC8955C2DB7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E0EBF-5893-4C01-AC4A-8EA5F90D4E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79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到兒童新樂園玩</a:t>
            </a:r>
            <a:endParaRPr lang="zh-TW" altLang="en-US" dirty="0">
              <a:solidFill>
                <a:srgbClr val="00FF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</a:t>
            </a:r>
            <a:r>
              <a:rPr lang="en-US" altLang="zh-TW" dirty="0" smtClean="0"/>
              <a:t>Athena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78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327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404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384980"/>
              </p:ext>
            </p:extLst>
          </p:nvPr>
        </p:nvGraphicFramePr>
        <p:xfrm>
          <a:off x="838200" y="1825624"/>
          <a:ext cx="10515603" cy="417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029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99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A4A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</a:t>
                      </a:r>
                      <a:r>
                        <a:rPr lang="zh-TW" altLang="en-US" dirty="0" smtClean="0">
                          <a:effectLst/>
                        </a:rPr>
                        <a:t>每次                            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773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965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965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376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. </a:t>
            </a:r>
            <a:r>
              <a:rPr lang="zh-TW" altLang="en-US" dirty="0"/>
              <a:t>尋寶船	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745" y="2077244"/>
            <a:ext cx="4046777" cy="30350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CC99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69508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5625"/>
            <a:ext cx="4682836" cy="35121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35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836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51908" y="2383020"/>
            <a:ext cx="6392332" cy="35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0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161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文鼎俏黑體P</vt:lpstr>
      <vt:lpstr>新細明體</vt:lpstr>
      <vt:lpstr>Arial</vt:lpstr>
      <vt:lpstr>Calibri</vt:lpstr>
      <vt:lpstr>Calibri Light</vt:lpstr>
      <vt:lpstr>Office 佈景主題</vt:lpstr>
      <vt:lpstr>到兒童新樂園玩</vt:lpstr>
      <vt:lpstr>規劃</vt:lpstr>
      <vt:lpstr>票價</vt:lpstr>
      <vt:lpstr>. 尋寶船 </vt:lpstr>
      <vt:lpstr>魔法星際飛車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10</cp:revision>
  <dcterms:created xsi:type="dcterms:W3CDTF">2022-12-26T06:54:15Z</dcterms:created>
  <dcterms:modified xsi:type="dcterms:W3CDTF">2023-01-16T07:05:25Z</dcterms:modified>
</cp:coreProperties>
</file>