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9DF9"/>
    <a:srgbClr val="EFABD7"/>
    <a:srgbClr val="F2A0EE"/>
    <a:srgbClr val="75219B"/>
    <a:srgbClr val="EBEB07"/>
    <a:srgbClr val="FFFFFF"/>
    <a:srgbClr val="E58E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0CC82C-23A7-4C60-973D-00B77C5B9EC3}" type="doc">
      <dgm:prSet loTypeId="urn:microsoft.com/office/officeart/2005/8/layout/process5" loCatId="process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0F48CE4-8225-42C6-891F-8F58A7CE4D0A}">
      <dgm:prSet phldrT="[文字]"/>
      <dgm:spPr/>
      <dgm:t>
        <a:bodyPr/>
        <a:lstStyle/>
        <a:p>
          <a:r>
            <a:rPr lang="zh-TW" altLang="en-US" b="1" dirty="0" smtClean="0"/>
            <a:t>叢林吼吼樹屋</a:t>
          </a:r>
          <a:endParaRPr lang="zh-TW" altLang="en-US" b="1" dirty="0"/>
        </a:p>
      </dgm:t>
    </dgm:pt>
    <dgm:pt modelId="{9AB7FAA2-95EC-4597-85BF-AF5B19093B8C}" type="parTrans" cxnId="{ABDA4D8D-5153-4E5C-B6B7-D1EAB1C5323D}">
      <dgm:prSet/>
      <dgm:spPr/>
      <dgm:t>
        <a:bodyPr/>
        <a:lstStyle/>
        <a:p>
          <a:endParaRPr lang="zh-TW" altLang="en-US"/>
        </a:p>
      </dgm:t>
    </dgm:pt>
    <dgm:pt modelId="{67B8EFE9-A88E-474C-88AC-DFE0AA237B5B}" type="sibTrans" cxnId="{ABDA4D8D-5153-4E5C-B6B7-D1EAB1C5323D}">
      <dgm:prSet/>
      <dgm:spPr/>
      <dgm:t>
        <a:bodyPr/>
        <a:lstStyle/>
        <a:p>
          <a:endParaRPr lang="zh-TW" altLang="en-US"/>
        </a:p>
      </dgm:t>
    </dgm:pt>
    <dgm:pt modelId="{B2A2E519-0F71-4E1A-8FB3-2EFDE80019EE}">
      <dgm:prSet phldrT="[文字]"/>
      <dgm:spPr/>
      <dgm:t>
        <a:bodyPr/>
        <a:lstStyle/>
        <a:p>
          <a:r>
            <a:rPr lang="zh-TW" altLang="en-US" b="1" dirty="0" smtClean="0"/>
            <a:t>尋寶船</a:t>
          </a:r>
          <a:endParaRPr lang="zh-TW" altLang="en-US" b="1" dirty="0"/>
        </a:p>
      </dgm:t>
    </dgm:pt>
    <dgm:pt modelId="{DC8941D6-228D-4589-8395-C295D093E3E0}" type="parTrans" cxnId="{2FDB43A7-C170-4F64-AB3D-D266F7124975}">
      <dgm:prSet/>
      <dgm:spPr/>
      <dgm:t>
        <a:bodyPr/>
        <a:lstStyle/>
        <a:p>
          <a:endParaRPr lang="zh-TW" altLang="en-US"/>
        </a:p>
      </dgm:t>
    </dgm:pt>
    <dgm:pt modelId="{FA7A1D0B-B403-4DF7-846F-78D048F7EF15}" type="sibTrans" cxnId="{2FDB43A7-C170-4F64-AB3D-D266F7124975}">
      <dgm:prSet/>
      <dgm:spPr/>
      <dgm:t>
        <a:bodyPr/>
        <a:lstStyle/>
        <a:p>
          <a:endParaRPr lang="zh-TW" altLang="en-US"/>
        </a:p>
      </dgm:t>
    </dgm:pt>
    <dgm:pt modelId="{262785C0-003A-48F1-91D9-18758A0F8B00}">
      <dgm:prSet phldrT="[文字]"/>
      <dgm:spPr/>
      <dgm:t>
        <a:bodyPr/>
        <a:lstStyle/>
        <a:p>
          <a:r>
            <a:rPr lang="zh-TW" altLang="en-US" b="1" dirty="0" smtClean="0"/>
            <a:t>歡樂碰碰船</a:t>
          </a:r>
          <a:endParaRPr lang="zh-TW" altLang="en-US" b="1" dirty="0"/>
        </a:p>
      </dgm:t>
    </dgm:pt>
    <dgm:pt modelId="{05EC948E-8C45-4F48-9EAC-5D545E31674B}" type="parTrans" cxnId="{8412918A-A766-465E-B853-1A232AE212CB}">
      <dgm:prSet/>
      <dgm:spPr/>
      <dgm:t>
        <a:bodyPr/>
        <a:lstStyle/>
        <a:p>
          <a:endParaRPr lang="zh-TW" altLang="en-US"/>
        </a:p>
      </dgm:t>
    </dgm:pt>
    <dgm:pt modelId="{C725B707-8139-4A7C-A5B3-AC0567D7BAA6}" type="sibTrans" cxnId="{8412918A-A766-465E-B853-1A232AE212CB}">
      <dgm:prSet/>
      <dgm:spPr/>
      <dgm:t>
        <a:bodyPr/>
        <a:lstStyle/>
        <a:p>
          <a:endParaRPr lang="zh-TW" altLang="en-US"/>
        </a:p>
      </dgm:t>
    </dgm:pt>
    <dgm:pt modelId="{0C23D703-7965-41A1-87FF-AB75252B98D9}">
      <dgm:prSet phldrT="[文字]"/>
      <dgm:spPr/>
      <dgm:t>
        <a:bodyPr/>
        <a:lstStyle/>
        <a:p>
          <a:r>
            <a:rPr lang="zh-TW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摩天輪</a:t>
          </a:r>
          <a:endParaRPr lang="zh-TW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E9BBE6A-505E-4AD8-9A42-F218C2F253D1}" type="parTrans" cxnId="{70BF0CA5-A3CB-409B-B613-F7D6A19607B9}">
      <dgm:prSet/>
      <dgm:spPr/>
      <dgm:t>
        <a:bodyPr/>
        <a:lstStyle/>
        <a:p>
          <a:endParaRPr lang="zh-TW" altLang="en-US"/>
        </a:p>
      </dgm:t>
    </dgm:pt>
    <dgm:pt modelId="{E3B9D880-3446-4C09-A57A-6DCAE73E59D5}" type="sibTrans" cxnId="{70BF0CA5-A3CB-409B-B613-F7D6A19607B9}">
      <dgm:prSet/>
      <dgm:spPr/>
      <dgm:t>
        <a:bodyPr/>
        <a:lstStyle/>
        <a:p>
          <a:endParaRPr lang="zh-TW" altLang="en-US"/>
        </a:p>
      </dgm:t>
    </dgm:pt>
    <dgm:pt modelId="{A90D2509-E57B-4237-81AA-A082E2E1B42E}">
      <dgm:prSet phldrT="[文字]"/>
      <dgm:spPr/>
      <dgm:t>
        <a:bodyPr/>
        <a:lstStyle/>
        <a:p>
          <a:r>
            <a:rPr lang="zh-TW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魔法星際飛車</a:t>
          </a:r>
          <a:endParaRPr lang="zh-TW" alt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96B22600-35CE-463B-BBA5-319D0F123CFD}" type="parTrans" cxnId="{A39B4DFE-E567-4309-A7E8-ED54CEA2C601}">
      <dgm:prSet/>
      <dgm:spPr/>
      <dgm:t>
        <a:bodyPr/>
        <a:lstStyle/>
        <a:p>
          <a:endParaRPr lang="zh-TW" altLang="en-US"/>
        </a:p>
      </dgm:t>
    </dgm:pt>
    <dgm:pt modelId="{471E936D-08A2-411A-8231-7B653AC2294B}" type="sibTrans" cxnId="{A39B4DFE-E567-4309-A7E8-ED54CEA2C601}">
      <dgm:prSet/>
      <dgm:spPr/>
      <dgm:t>
        <a:bodyPr/>
        <a:lstStyle/>
        <a:p>
          <a:endParaRPr lang="zh-TW" altLang="en-US"/>
        </a:p>
      </dgm:t>
    </dgm:pt>
    <dgm:pt modelId="{922798CD-0A4C-4108-B6E4-779ACDAD0FD5}" type="pres">
      <dgm:prSet presAssocID="{390CC82C-23A7-4C60-973D-00B77C5B9EC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E47DC5C-DD1A-40AD-845C-7CC10259D443}" type="pres">
      <dgm:prSet presAssocID="{00F48CE4-8225-42C6-891F-8F58A7CE4D0A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E0BAA8E-089F-48C9-9678-656FF6A917C6}" type="pres">
      <dgm:prSet presAssocID="{67B8EFE9-A88E-474C-88AC-DFE0AA237B5B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04E32AE8-647F-47A5-A8A5-0D317C38302B}" type="pres">
      <dgm:prSet presAssocID="{67B8EFE9-A88E-474C-88AC-DFE0AA237B5B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B2B81BD5-DD1E-45EB-9662-E8B22D61987A}" type="pres">
      <dgm:prSet presAssocID="{B2A2E519-0F71-4E1A-8FB3-2EFDE80019EE}" presName="node" presStyleLbl="node1" presStyleIdx="1" presStyleCnt="5" custLinFactNeighborY="400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7C19B4-A943-4F4A-AE99-E0B8220C503B}" type="pres">
      <dgm:prSet presAssocID="{FA7A1D0B-B403-4DF7-846F-78D048F7EF15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E085B306-BE08-4F3A-8EFA-1262B8E245CA}" type="pres">
      <dgm:prSet presAssocID="{FA7A1D0B-B403-4DF7-846F-78D048F7EF15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4CCA0995-D1B5-4938-B809-DE424631229E}" type="pres">
      <dgm:prSet presAssocID="{262785C0-003A-48F1-91D9-18758A0F8B00}" presName="node" presStyleLbl="node1" presStyleIdx="2" presStyleCnt="5" custLinFactNeighborY="-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E112E0F-36FF-4975-BA67-085AF23282AF}" type="pres">
      <dgm:prSet presAssocID="{C725B707-8139-4A7C-A5B3-AC0567D7BAA6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6C133CC3-172B-4208-8217-52E98458227C}" type="pres">
      <dgm:prSet presAssocID="{C725B707-8139-4A7C-A5B3-AC0567D7BAA6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661E63BA-0715-47BC-9CB0-C7EEB115C384}" type="pres">
      <dgm:prSet presAssocID="{0C23D703-7965-41A1-87FF-AB75252B98D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754CAAD-0D2B-4E8A-B3C5-1CBA200878B5}" type="pres">
      <dgm:prSet presAssocID="{E3B9D880-3446-4C09-A57A-6DCAE73E59D5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3DB81ECA-242D-42BB-96AD-E27881BD92A9}" type="pres">
      <dgm:prSet presAssocID="{E3B9D880-3446-4C09-A57A-6DCAE73E59D5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D28AE313-7786-4BAE-BA08-7F44A77FAE9B}" type="pres">
      <dgm:prSet presAssocID="{A90D2509-E57B-4237-81AA-A082E2E1B42E}" presName="node" presStyleLbl="node1" presStyleIdx="4" presStyleCnt="5" custLinFactNeighborY="144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53C443F-EB5E-4E4E-99B4-1F48B9D7109F}" type="presOf" srcId="{FA7A1D0B-B403-4DF7-846F-78D048F7EF15}" destId="{E085B306-BE08-4F3A-8EFA-1262B8E245CA}" srcOrd="1" destOrd="0" presId="urn:microsoft.com/office/officeart/2005/8/layout/process5"/>
    <dgm:cxn modelId="{6410DFED-F1A6-4C63-B909-94921C08C916}" type="presOf" srcId="{390CC82C-23A7-4C60-973D-00B77C5B9EC3}" destId="{922798CD-0A4C-4108-B6E4-779ACDAD0FD5}" srcOrd="0" destOrd="0" presId="urn:microsoft.com/office/officeart/2005/8/layout/process5"/>
    <dgm:cxn modelId="{F0AFCF01-BF5B-4E96-83AA-06B797DD05CA}" type="presOf" srcId="{FA7A1D0B-B403-4DF7-846F-78D048F7EF15}" destId="{7C7C19B4-A943-4F4A-AE99-E0B8220C503B}" srcOrd="0" destOrd="0" presId="urn:microsoft.com/office/officeart/2005/8/layout/process5"/>
    <dgm:cxn modelId="{2FB6730A-DF05-446F-9912-856B48AC3D8B}" type="presOf" srcId="{262785C0-003A-48F1-91D9-18758A0F8B00}" destId="{4CCA0995-D1B5-4938-B809-DE424631229E}" srcOrd="0" destOrd="0" presId="urn:microsoft.com/office/officeart/2005/8/layout/process5"/>
    <dgm:cxn modelId="{AD9D6D22-DA41-4AC5-803A-83F030A34951}" type="presOf" srcId="{67B8EFE9-A88E-474C-88AC-DFE0AA237B5B}" destId="{04E32AE8-647F-47A5-A8A5-0D317C38302B}" srcOrd="1" destOrd="0" presId="urn:microsoft.com/office/officeart/2005/8/layout/process5"/>
    <dgm:cxn modelId="{8FB12A8B-282D-45B7-A556-6BC03157D886}" type="presOf" srcId="{C725B707-8139-4A7C-A5B3-AC0567D7BAA6}" destId="{5E112E0F-36FF-4975-BA67-085AF23282AF}" srcOrd="0" destOrd="0" presId="urn:microsoft.com/office/officeart/2005/8/layout/process5"/>
    <dgm:cxn modelId="{ABDA4D8D-5153-4E5C-B6B7-D1EAB1C5323D}" srcId="{390CC82C-23A7-4C60-973D-00B77C5B9EC3}" destId="{00F48CE4-8225-42C6-891F-8F58A7CE4D0A}" srcOrd="0" destOrd="0" parTransId="{9AB7FAA2-95EC-4597-85BF-AF5B19093B8C}" sibTransId="{67B8EFE9-A88E-474C-88AC-DFE0AA237B5B}"/>
    <dgm:cxn modelId="{70BF0CA5-A3CB-409B-B613-F7D6A19607B9}" srcId="{390CC82C-23A7-4C60-973D-00B77C5B9EC3}" destId="{0C23D703-7965-41A1-87FF-AB75252B98D9}" srcOrd="3" destOrd="0" parTransId="{8E9BBE6A-505E-4AD8-9A42-F218C2F253D1}" sibTransId="{E3B9D880-3446-4C09-A57A-6DCAE73E59D5}"/>
    <dgm:cxn modelId="{688C7A38-821E-4DA6-A8DA-0FBE84755DF4}" type="presOf" srcId="{C725B707-8139-4A7C-A5B3-AC0567D7BAA6}" destId="{6C133CC3-172B-4208-8217-52E98458227C}" srcOrd="1" destOrd="0" presId="urn:microsoft.com/office/officeart/2005/8/layout/process5"/>
    <dgm:cxn modelId="{2FDB43A7-C170-4F64-AB3D-D266F7124975}" srcId="{390CC82C-23A7-4C60-973D-00B77C5B9EC3}" destId="{B2A2E519-0F71-4E1A-8FB3-2EFDE80019EE}" srcOrd="1" destOrd="0" parTransId="{DC8941D6-228D-4589-8395-C295D093E3E0}" sibTransId="{FA7A1D0B-B403-4DF7-846F-78D048F7EF15}"/>
    <dgm:cxn modelId="{0D9CBF8A-8AB9-43C9-A175-383C93803CF4}" type="presOf" srcId="{00F48CE4-8225-42C6-891F-8F58A7CE4D0A}" destId="{BE47DC5C-DD1A-40AD-845C-7CC10259D443}" srcOrd="0" destOrd="0" presId="urn:microsoft.com/office/officeart/2005/8/layout/process5"/>
    <dgm:cxn modelId="{A39B4DFE-E567-4309-A7E8-ED54CEA2C601}" srcId="{390CC82C-23A7-4C60-973D-00B77C5B9EC3}" destId="{A90D2509-E57B-4237-81AA-A082E2E1B42E}" srcOrd="4" destOrd="0" parTransId="{96B22600-35CE-463B-BBA5-319D0F123CFD}" sibTransId="{471E936D-08A2-411A-8231-7B653AC2294B}"/>
    <dgm:cxn modelId="{8412918A-A766-465E-B853-1A232AE212CB}" srcId="{390CC82C-23A7-4C60-973D-00B77C5B9EC3}" destId="{262785C0-003A-48F1-91D9-18758A0F8B00}" srcOrd="2" destOrd="0" parTransId="{05EC948E-8C45-4F48-9EAC-5D545E31674B}" sibTransId="{C725B707-8139-4A7C-A5B3-AC0567D7BAA6}"/>
    <dgm:cxn modelId="{C37FAD85-5CA5-4A3E-9069-726CA5C707AD}" type="presOf" srcId="{0C23D703-7965-41A1-87FF-AB75252B98D9}" destId="{661E63BA-0715-47BC-9CB0-C7EEB115C384}" srcOrd="0" destOrd="0" presId="urn:microsoft.com/office/officeart/2005/8/layout/process5"/>
    <dgm:cxn modelId="{42E02750-6786-47F0-9C9A-F9BFE7434DC8}" type="presOf" srcId="{E3B9D880-3446-4C09-A57A-6DCAE73E59D5}" destId="{3DB81ECA-242D-42BB-96AD-E27881BD92A9}" srcOrd="1" destOrd="0" presId="urn:microsoft.com/office/officeart/2005/8/layout/process5"/>
    <dgm:cxn modelId="{D66B930D-FC23-4A3F-9E5D-C99A105604CD}" type="presOf" srcId="{A90D2509-E57B-4237-81AA-A082E2E1B42E}" destId="{D28AE313-7786-4BAE-BA08-7F44A77FAE9B}" srcOrd="0" destOrd="0" presId="urn:microsoft.com/office/officeart/2005/8/layout/process5"/>
    <dgm:cxn modelId="{7D3DF3ED-E853-4F23-9B03-2A3156B5A97B}" type="presOf" srcId="{B2A2E519-0F71-4E1A-8FB3-2EFDE80019EE}" destId="{B2B81BD5-DD1E-45EB-9662-E8B22D61987A}" srcOrd="0" destOrd="0" presId="urn:microsoft.com/office/officeart/2005/8/layout/process5"/>
    <dgm:cxn modelId="{5111C914-44C0-409B-8879-40F9DB87FCEE}" type="presOf" srcId="{E3B9D880-3446-4C09-A57A-6DCAE73E59D5}" destId="{9754CAAD-0D2B-4E8A-B3C5-1CBA200878B5}" srcOrd="0" destOrd="0" presId="urn:microsoft.com/office/officeart/2005/8/layout/process5"/>
    <dgm:cxn modelId="{AAEBFA05-BC96-4535-95CD-F6F8040EFCE8}" type="presOf" srcId="{67B8EFE9-A88E-474C-88AC-DFE0AA237B5B}" destId="{3E0BAA8E-089F-48C9-9678-656FF6A917C6}" srcOrd="0" destOrd="0" presId="urn:microsoft.com/office/officeart/2005/8/layout/process5"/>
    <dgm:cxn modelId="{003AB366-0DB6-4F5A-9F8C-BE7ED7BE7558}" type="presParOf" srcId="{922798CD-0A4C-4108-B6E4-779ACDAD0FD5}" destId="{BE47DC5C-DD1A-40AD-845C-7CC10259D443}" srcOrd="0" destOrd="0" presId="urn:microsoft.com/office/officeart/2005/8/layout/process5"/>
    <dgm:cxn modelId="{D3036B7E-C35C-4359-BAF4-34487499D49C}" type="presParOf" srcId="{922798CD-0A4C-4108-B6E4-779ACDAD0FD5}" destId="{3E0BAA8E-089F-48C9-9678-656FF6A917C6}" srcOrd="1" destOrd="0" presId="urn:microsoft.com/office/officeart/2005/8/layout/process5"/>
    <dgm:cxn modelId="{141BEDB4-3283-4D89-B557-8F5952BF08DE}" type="presParOf" srcId="{3E0BAA8E-089F-48C9-9678-656FF6A917C6}" destId="{04E32AE8-647F-47A5-A8A5-0D317C38302B}" srcOrd="0" destOrd="0" presId="urn:microsoft.com/office/officeart/2005/8/layout/process5"/>
    <dgm:cxn modelId="{144E757A-7D64-4AE2-9D03-11241965CB75}" type="presParOf" srcId="{922798CD-0A4C-4108-B6E4-779ACDAD0FD5}" destId="{B2B81BD5-DD1E-45EB-9662-E8B22D61987A}" srcOrd="2" destOrd="0" presId="urn:microsoft.com/office/officeart/2005/8/layout/process5"/>
    <dgm:cxn modelId="{BC401A9A-B9FB-4C41-818A-DB3737AA9815}" type="presParOf" srcId="{922798CD-0A4C-4108-B6E4-779ACDAD0FD5}" destId="{7C7C19B4-A943-4F4A-AE99-E0B8220C503B}" srcOrd="3" destOrd="0" presId="urn:microsoft.com/office/officeart/2005/8/layout/process5"/>
    <dgm:cxn modelId="{9C52A278-F2AE-4B85-9EDB-9E26BD444EF0}" type="presParOf" srcId="{7C7C19B4-A943-4F4A-AE99-E0B8220C503B}" destId="{E085B306-BE08-4F3A-8EFA-1262B8E245CA}" srcOrd="0" destOrd="0" presId="urn:microsoft.com/office/officeart/2005/8/layout/process5"/>
    <dgm:cxn modelId="{810364F6-74EE-4465-80D6-0FF4070E04F1}" type="presParOf" srcId="{922798CD-0A4C-4108-B6E4-779ACDAD0FD5}" destId="{4CCA0995-D1B5-4938-B809-DE424631229E}" srcOrd="4" destOrd="0" presId="urn:microsoft.com/office/officeart/2005/8/layout/process5"/>
    <dgm:cxn modelId="{20CB5E1E-B615-4E72-AD3E-2208E1B2508D}" type="presParOf" srcId="{922798CD-0A4C-4108-B6E4-779ACDAD0FD5}" destId="{5E112E0F-36FF-4975-BA67-085AF23282AF}" srcOrd="5" destOrd="0" presId="urn:microsoft.com/office/officeart/2005/8/layout/process5"/>
    <dgm:cxn modelId="{40D950E9-65F9-4731-966E-3F11EC630BD6}" type="presParOf" srcId="{5E112E0F-36FF-4975-BA67-085AF23282AF}" destId="{6C133CC3-172B-4208-8217-52E98458227C}" srcOrd="0" destOrd="0" presId="urn:microsoft.com/office/officeart/2005/8/layout/process5"/>
    <dgm:cxn modelId="{13ED0F77-D0C7-412C-8D76-63D532EAB880}" type="presParOf" srcId="{922798CD-0A4C-4108-B6E4-779ACDAD0FD5}" destId="{661E63BA-0715-47BC-9CB0-C7EEB115C384}" srcOrd="6" destOrd="0" presId="urn:microsoft.com/office/officeart/2005/8/layout/process5"/>
    <dgm:cxn modelId="{856C0AF6-4527-4C49-8AEB-56EAC0A22652}" type="presParOf" srcId="{922798CD-0A4C-4108-B6E4-779ACDAD0FD5}" destId="{9754CAAD-0D2B-4E8A-B3C5-1CBA200878B5}" srcOrd="7" destOrd="0" presId="urn:microsoft.com/office/officeart/2005/8/layout/process5"/>
    <dgm:cxn modelId="{6CE29357-9C63-40D4-97C7-6BEEE2EC9151}" type="presParOf" srcId="{9754CAAD-0D2B-4E8A-B3C5-1CBA200878B5}" destId="{3DB81ECA-242D-42BB-96AD-E27881BD92A9}" srcOrd="0" destOrd="0" presId="urn:microsoft.com/office/officeart/2005/8/layout/process5"/>
    <dgm:cxn modelId="{52BBAE69-4A61-4781-8DA9-EC3C6073CAC9}" type="presParOf" srcId="{922798CD-0A4C-4108-B6E4-779ACDAD0FD5}" destId="{D28AE313-7786-4BAE-BA08-7F44A77FAE9B}" srcOrd="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47DC5C-DD1A-40AD-845C-7CC10259D443}">
      <dsp:nvSpPr>
        <dsp:cNvPr id="0" name=""/>
        <dsp:cNvSpPr/>
      </dsp:nvSpPr>
      <dsp:spPr>
        <a:xfrm>
          <a:off x="97043" y="2718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/>
            <a:t>叢林吼吼樹屋</a:t>
          </a:r>
          <a:endParaRPr lang="zh-TW" altLang="en-US" sz="4000" b="1" kern="1200" dirty="0"/>
        </a:p>
      </dsp:txBody>
      <dsp:txXfrm>
        <a:off x="144776" y="50451"/>
        <a:ext cx="2620721" cy="1534246"/>
      </dsp:txXfrm>
    </dsp:sp>
    <dsp:sp modelId="{3E0BAA8E-089F-48C9-9678-656FF6A917C6}">
      <dsp:nvSpPr>
        <dsp:cNvPr id="0" name=""/>
        <dsp:cNvSpPr/>
      </dsp:nvSpPr>
      <dsp:spPr>
        <a:xfrm rot="59045">
          <a:off x="3052213" y="513147"/>
          <a:ext cx="575916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52226" y="646386"/>
        <a:ext cx="403141" cy="404168"/>
      </dsp:txXfrm>
    </dsp:sp>
    <dsp:sp modelId="{B2B81BD5-DD1E-45EB-9662-E8B22D61987A}">
      <dsp:nvSpPr>
        <dsp:cNvPr id="0" name=""/>
        <dsp:cNvSpPr/>
      </dsp:nvSpPr>
      <dsp:spPr>
        <a:xfrm>
          <a:off x="3899706" y="68037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/>
            <a:t>尋寶船</a:t>
          </a:r>
          <a:endParaRPr lang="zh-TW" altLang="en-US" sz="4000" b="1" kern="1200" dirty="0"/>
        </a:p>
      </dsp:txBody>
      <dsp:txXfrm>
        <a:off x="3947439" y="115770"/>
        <a:ext cx="2620721" cy="1534246"/>
      </dsp:txXfrm>
    </dsp:sp>
    <dsp:sp modelId="{7C7C19B4-A943-4F4A-AE99-E0B8220C503B}">
      <dsp:nvSpPr>
        <dsp:cNvPr id="0" name=""/>
        <dsp:cNvSpPr/>
      </dsp:nvSpPr>
      <dsp:spPr>
        <a:xfrm rot="21538498">
          <a:off x="6854872" y="512359"/>
          <a:ext cx="575923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886" y="648627"/>
        <a:ext cx="403146" cy="404168"/>
      </dsp:txXfrm>
    </dsp:sp>
    <dsp:sp modelId="{4CCA0995-D1B5-4938-B809-DE424631229E}">
      <dsp:nvSpPr>
        <dsp:cNvPr id="0" name=""/>
        <dsp:cNvSpPr/>
      </dsp:nvSpPr>
      <dsp:spPr>
        <a:xfrm>
          <a:off x="7702368" y="0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b="1" kern="1200" dirty="0" smtClean="0"/>
            <a:t>歡樂碰碰船</a:t>
          </a:r>
          <a:endParaRPr lang="zh-TW" altLang="en-US" sz="4000" b="1" kern="1200" dirty="0"/>
        </a:p>
      </dsp:txBody>
      <dsp:txXfrm>
        <a:off x="7750101" y="47733"/>
        <a:ext cx="2620721" cy="1534246"/>
      </dsp:txXfrm>
    </dsp:sp>
    <dsp:sp modelId="{5E112E0F-36FF-4975-BA67-085AF23282AF}">
      <dsp:nvSpPr>
        <dsp:cNvPr id="0" name=""/>
        <dsp:cNvSpPr/>
      </dsp:nvSpPr>
      <dsp:spPr>
        <a:xfrm rot="5400000">
          <a:off x="8771826" y="1821164"/>
          <a:ext cx="577272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69335"/>
        <a:ext cx="404168" cy="404090"/>
      </dsp:txXfrm>
    </dsp:sp>
    <dsp:sp modelId="{661E63BA-0715-47BC-9CB0-C7EEB115C384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摩天輪</a:t>
          </a:r>
          <a:endParaRPr lang="zh-TW" altLang="en-US" sz="4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7750101" y="2766639"/>
        <a:ext cx="2620721" cy="1534246"/>
      </dsp:txXfrm>
    </dsp:sp>
    <dsp:sp modelId="{9754CAAD-0D2B-4E8A-B3C5-1CBA200878B5}">
      <dsp:nvSpPr>
        <dsp:cNvPr id="0" name=""/>
        <dsp:cNvSpPr/>
      </dsp:nvSpPr>
      <dsp:spPr>
        <a:xfrm rot="10797542">
          <a:off x="6887512" y="3198303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2964"/>
        <a:ext cx="403082" cy="404168"/>
      </dsp:txXfrm>
    </dsp:sp>
    <dsp:sp modelId="{D28AE313-7786-4BAE-BA08-7F44A77FAE9B}">
      <dsp:nvSpPr>
        <dsp:cNvPr id="0" name=""/>
        <dsp:cNvSpPr/>
      </dsp:nvSpPr>
      <dsp:spPr>
        <a:xfrm>
          <a:off x="3899706" y="2721625"/>
          <a:ext cx="2716187" cy="162971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魔法星際飛車</a:t>
          </a:r>
          <a:endParaRPr lang="zh-TW" altLang="en-US" sz="4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947439" y="2769358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48000">
              <a:srgbClr val="EFABD7"/>
            </a:gs>
            <a:gs pos="32000">
              <a:schemeClr val="bg1"/>
            </a:gs>
            <a:gs pos="89000">
              <a:srgbClr val="5736A5"/>
            </a:gs>
            <a:gs pos="75000">
              <a:srgbClr val="0070C0"/>
            </a:gs>
            <a:gs pos="63000">
              <a:srgbClr val="00B0F0"/>
            </a:gs>
            <a:gs pos="100000">
              <a:srgbClr val="75219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chemeClr val="accent1">
                    <a:lumMod val="7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2476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717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33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solidFill>
                  <a:srgbClr val="D89DF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  <a:lvl2pPr>
              <a:defRPr b="1">
                <a:solidFill>
                  <a:srgbClr val="D89DF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2pPr>
            <a:lvl3pPr>
              <a:defRPr b="1">
                <a:solidFill>
                  <a:srgbClr val="D89DF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3pPr>
            <a:lvl4pPr>
              <a:defRPr b="1">
                <a:solidFill>
                  <a:srgbClr val="D89DF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4pPr>
            <a:lvl5pPr>
              <a:defRPr b="1">
                <a:solidFill>
                  <a:srgbClr val="D89DF9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5pPr>
          </a:lstStyle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8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3163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771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2311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4650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0752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41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902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EFABD7"/>
            </a:gs>
            <a:gs pos="32000">
              <a:schemeClr val="bg1"/>
            </a:gs>
            <a:gs pos="89000">
              <a:srgbClr val="5736A5"/>
            </a:gs>
            <a:gs pos="75000">
              <a:srgbClr val="0070C0"/>
            </a:gs>
            <a:gs pos="63000">
              <a:srgbClr val="00B0F0"/>
            </a:gs>
            <a:gs pos="100000">
              <a:srgbClr val="75219B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C8B52-476D-46A4-A87B-2872CA241A2A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7CA45-5089-4713-8BE0-84AA95F95A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7875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兒童新樂園一日遊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  </a:t>
            </a:r>
            <a:r>
              <a:rPr lang="en-US" altLang="zh-TW" dirty="0" smtClean="0"/>
              <a:t>Elin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325966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規劃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385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443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4154165"/>
              </p:ext>
            </p:extLst>
          </p:nvPr>
        </p:nvGraphicFramePr>
        <p:xfrm>
          <a:off x="838200" y="1825625"/>
          <a:ext cx="10515603" cy="15430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02229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02229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7030A0">
                            <a:tint val="66000"/>
                            <a:satMod val="160000"/>
                          </a:srgbClr>
                        </a:gs>
                        <a:gs pos="50000">
                          <a:srgbClr val="7030A0">
                            <a:tint val="44500"/>
                            <a:satMod val="160000"/>
                          </a:srgbClr>
                        </a:gs>
                        <a:gs pos="100000">
                          <a:srgbClr val="7030A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F0">
                            <a:tint val="66000"/>
                            <a:satMod val="160000"/>
                          </a:srgbClr>
                        </a:gs>
                        <a:gs pos="50000">
                          <a:srgbClr val="00B0F0">
                            <a:tint val="44500"/>
                            <a:satMod val="160000"/>
                          </a:srgbClr>
                        </a:gs>
                        <a:gs pos="100000">
                          <a:srgbClr val="00B0F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92D050">
                            <a:tint val="66000"/>
                            <a:satMod val="160000"/>
                          </a:srgbClr>
                        </a:gs>
                        <a:gs pos="50000">
                          <a:srgbClr val="92D050">
                            <a:tint val="44500"/>
                            <a:satMod val="160000"/>
                          </a:srgbClr>
                        </a:gs>
                        <a:gs pos="100000">
                          <a:srgbClr val="92D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accent4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4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4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302895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F0000">
                            <a:tint val="66000"/>
                            <a:satMod val="160000"/>
                          </a:srgbClr>
                        </a:gs>
                        <a:gs pos="50000">
                          <a:srgbClr val="FF0000">
                            <a:tint val="44500"/>
                            <a:satMod val="160000"/>
                          </a:srgbClr>
                        </a:gs>
                        <a:gs pos="100000">
                          <a:srgbClr val="FF000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chemeClr val="tx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EBEB07">
                            <a:tint val="66000"/>
                            <a:satMod val="160000"/>
                          </a:srgbClr>
                        </a:gs>
                        <a:gs pos="50000">
                          <a:srgbClr val="EBEB07">
                            <a:tint val="44500"/>
                            <a:satMod val="160000"/>
                          </a:srgbClr>
                        </a:gs>
                        <a:gs pos="100000">
                          <a:srgbClr val="EBEB07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含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  <a:r>
                        <a:rPr lang="en-US" altLang="zh-TW" dirty="0">
                          <a:effectLst/>
                        </a:rPr>
                        <a:t>7</a:t>
                      </a:r>
                      <a:r>
                        <a:rPr lang="zh-TW" altLang="en-US" dirty="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00B050">
                            <a:tint val="66000"/>
                            <a:satMod val="160000"/>
                          </a:srgbClr>
                        </a:gs>
                        <a:gs pos="50000">
                          <a:srgbClr val="00B050">
                            <a:tint val="44500"/>
                            <a:satMod val="160000"/>
                          </a:srgbClr>
                        </a:gs>
                        <a:gs pos="100000">
                          <a:srgbClr val="00B05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2A0EE">
                            <a:tint val="66000"/>
                            <a:satMod val="160000"/>
                          </a:srgbClr>
                        </a:gs>
                        <a:gs pos="50000">
                          <a:srgbClr val="F2A0EE">
                            <a:tint val="44500"/>
                            <a:satMod val="160000"/>
                          </a:srgbClr>
                        </a:gs>
                        <a:gs pos="100000">
                          <a:srgbClr val="F2A0EE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30289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gradFill flip="none" rotWithShape="1">
                      <a:gsLst>
                        <a:gs pos="0">
                          <a:srgbClr val="F2A0EE">
                            <a:tint val="66000"/>
                            <a:satMod val="160000"/>
                          </a:srgbClr>
                        </a:gs>
                        <a:gs pos="50000">
                          <a:srgbClr val="F2A0EE">
                            <a:tint val="44500"/>
                            <a:satMod val="160000"/>
                          </a:srgbClr>
                        </a:gs>
                        <a:gs pos="100000">
                          <a:srgbClr val="F2A0EE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097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 </a:t>
            </a:r>
            <a:r>
              <a:rPr lang="zh-TW" altLang="en-US" dirty="0">
                <a:latin typeface="文鼎粗仿" panose="020B0609010101010101" pitchFamily="49" charset="-120"/>
                <a:ea typeface="文鼎粗仿" panose="020B0609010101010101" pitchFamily="49" charset="-120"/>
              </a:rPr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叢林樹屋為造型，座艙可上下昇降，體驗自由落體速度快感。</a:t>
            </a:r>
            <a:b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  <a:t/>
            </a:r>
            <a:b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尖叫指數</a:t>
            </a:r>
            <a:b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40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⚡⚡⚡⚡⚡</a:t>
            </a:r>
          </a:p>
        </p:txBody>
      </p:sp>
      <p:pic>
        <p:nvPicPr>
          <p:cNvPr id="1028" name="Picture 4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00" y="3144044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370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atin typeface="文鼎細仿" panose="020B0609010101010101" pitchFamily="49" charset="-120"/>
                <a:ea typeface="文鼎細仿" panose="020B0609010101010101" pitchFamily="49" charset="-120"/>
              </a:rPr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仿木造古戰船的造型，以左右擺盪凌空飛渡，體驗離心力的刺激感。</a:t>
            </a:r>
            <a:b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  <a:t/>
            </a:r>
            <a:b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尖叫指數</a:t>
            </a:r>
            <a:b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</a:br>
            <a:r>
              <a:rPr lang="zh-TW" altLang="en-US" sz="3200" dirty="0">
                <a:latin typeface="文鼎粗仿" panose="020B0609010101010101" pitchFamily="49" charset="-120"/>
                <a:ea typeface="文鼎粗仿" panose="020B0609010101010101" pitchFamily="49" charset="-120"/>
              </a:rPr>
              <a:t>⚡⚡⚡⚡⚡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90688"/>
            <a:ext cx="5239144" cy="448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50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r>
              <a:rPr lang="en-US" altLang="zh-TW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>
                <a:latin typeface="+mn-ea"/>
              </a:rPr>
              <a:t>兒童</a:t>
            </a:r>
            <a:r>
              <a:rPr lang="zh-TW" altLang="en-US" dirty="0" smtClean="0">
                <a:latin typeface="+mn-ea"/>
              </a:rPr>
              <a:t>新樂園</a:t>
            </a:r>
            <a:r>
              <a:rPr lang="en-US" altLang="zh-TW" dirty="0" smtClean="0">
                <a:latin typeface="+mn-ea"/>
              </a:rPr>
              <a:t>:</a:t>
            </a:r>
            <a:r>
              <a:rPr lang="en-US" altLang="zh-TW" dirty="0" smtClean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4684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789611" y="1690688"/>
            <a:ext cx="8612778" cy="4844688"/>
          </a:xfrm>
          <a:prstGeom prst="roundRect">
            <a:avLst>
              <a:gd name="adj" fmla="val 5299"/>
            </a:avLst>
          </a:prstGeom>
          <a:ln>
            <a:noFill/>
          </a:ln>
          <a:effectLst/>
          <a:scene3d>
            <a:camera prst="orthographicFront"/>
            <a:lightRig rig="balanced" dir="t"/>
          </a:scene3d>
          <a:sp3d prstMaterial="plastic">
            <a:bevelT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2541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182</Words>
  <Application>Microsoft Office PowerPoint</Application>
  <PresentationFormat>寬螢幕</PresentationFormat>
  <Paragraphs>32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6" baseType="lpstr">
      <vt:lpstr>文鼎甜妞體P</vt:lpstr>
      <vt:lpstr>文鼎粗仿</vt:lpstr>
      <vt:lpstr>文鼎細仿</vt:lpstr>
      <vt:lpstr>微軟正黑體</vt:lpstr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票價</vt:lpstr>
      <vt:lpstr> 叢林吼吼樹屋</vt:lpstr>
      <vt:lpstr>尋寶船</vt:lpstr>
      <vt:lpstr>資料來源: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2022-12-26T06:44:50Z</dcterms:created>
  <dcterms:modified xsi:type="dcterms:W3CDTF">2023-01-16T07:03:44Z</dcterms:modified>
</cp:coreProperties>
</file>