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FF99FF"/>
    <a:srgbClr val="FFCCFF"/>
    <a:srgbClr val="FF99CC"/>
    <a:srgbClr val="D60093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A95BE8-71D2-491F-A22A-3B45D6EAC5E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279EE92-A44A-4952-B1D0-F18BA8CCEBD0}">
      <dgm:prSet phldrT="[文字]"/>
      <dgm:spPr>
        <a:solidFill>
          <a:srgbClr val="FF33CC"/>
        </a:solidFill>
      </dgm:spPr>
      <dgm:t>
        <a:bodyPr/>
        <a:lstStyle/>
        <a:p>
          <a:r>
            <a:rPr lang="zh-TW" altLang="en-US" dirty="0" smtClean="0"/>
            <a:t>冰雪奇緣航</a:t>
          </a:r>
          <a:endParaRPr lang="zh-TW" altLang="en-US" dirty="0"/>
        </a:p>
      </dgm:t>
    </dgm:pt>
    <dgm:pt modelId="{FABCA95D-89C6-4280-B956-78A221937794}" type="parTrans" cxnId="{515381E2-B2E9-4993-8320-DF5F80D14E20}">
      <dgm:prSet/>
      <dgm:spPr/>
      <dgm:t>
        <a:bodyPr/>
        <a:lstStyle/>
        <a:p>
          <a:endParaRPr lang="zh-TW" altLang="en-US"/>
        </a:p>
      </dgm:t>
    </dgm:pt>
    <dgm:pt modelId="{F8AE7CAC-84EE-4CCC-A8A0-087F7D7B0965}" type="sibTrans" cxnId="{515381E2-B2E9-4993-8320-DF5F80D14E20}">
      <dgm:prSet/>
      <dgm:spPr/>
      <dgm:t>
        <a:bodyPr/>
        <a:lstStyle/>
        <a:p>
          <a:endParaRPr lang="zh-TW" altLang="en-US" dirty="0"/>
        </a:p>
      </dgm:t>
    </dgm:pt>
    <dgm:pt modelId="{C6A6CC3E-70E2-4B72-A8FD-B1D75B5E2578}">
      <dgm:prSet phldrT="[文字]"/>
      <dgm:spPr>
        <a:solidFill>
          <a:srgbClr val="FF0066"/>
        </a:solidFill>
      </dgm:spPr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94FE8503-C1F2-4D73-8B6C-03B66622BDDA}" type="parTrans" cxnId="{98635158-B899-4B26-A57C-8A310F594AF1}">
      <dgm:prSet/>
      <dgm:spPr/>
      <dgm:t>
        <a:bodyPr/>
        <a:lstStyle/>
        <a:p>
          <a:endParaRPr lang="zh-TW" altLang="en-US"/>
        </a:p>
      </dgm:t>
    </dgm:pt>
    <dgm:pt modelId="{5B3CA1EA-8FA2-493B-910E-888275A3A9E0}" type="sibTrans" cxnId="{98635158-B899-4B26-A57C-8A310F594AF1}">
      <dgm:prSet/>
      <dgm:spPr/>
      <dgm:t>
        <a:bodyPr/>
        <a:lstStyle/>
        <a:p>
          <a:endParaRPr lang="zh-TW" altLang="en-US" dirty="0"/>
        </a:p>
      </dgm:t>
    </dgm:pt>
    <dgm:pt modelId="{ECCF04C6-4119-440D-BC1C-BD8DE1079488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9563EC2E-9283-4602-B682-FA9F3931177C}" type="parTrans" cxnId="{A86D3E4E-4F97-4B05-BC2E-A13E586648D5}">
      <dgm:prSet/>
      <dgm:spPr/>
      <dgm:t>
        <a:bodyPr/>
        <a:lstStyle/>
        <a:p>
          <a:endParaRPr lang="zh-TW" altLang="en-US"/>
        </a:p>
      </dgm:t>
    </dgm:pt>
    <dgm:pt modelId="{D070392F-992B-49EF-97C4-3806ACEB198F}" type="sibTrans" cxnId="{A86D3E4E-4F97-4B05-BC2E-A13E586648D5}">
      <dgm:prSet/>
      <dgm:spPr/>
      <dgm:t>
        <a:bodyPr/>
        <a:lstStyle/>
        <a:p>
          <a:endParaRPr lang="zh-TW" altLang="en-US"/>
        </a:p>
      </dgm:t>
    </dgm:pt>
    <dgm:pt modelId="{52AB0BEA-61BB-452A-B5D9-9589FD2EFDC3}">
      <dgm:prSet phldrT="[文字]"/>
      <dgm:spPr>
        <a:solidFill>
          <a:srgbClr val="D60093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B33D052-0E5C-458A-B82C-63782AD6F638}" type="parTrans" cxnId="{97D93A2A-5BFF-4156-9AAC-FDF5DC45BADB}">
      <dgm:prSet/>
      <dgm:spPr/>
      <dgm:t>
        <a:bodyPr/>
        <a:lstStyle/>
        <a:p>
          <a:endParaRPr lang="zh-TW" altLang="en-US"/>
        </a:p>
      </dgm:t>
    </dgm:pt>
    <dgm:pt modelId="{5DCAFE90-701A-4F82-BD80-7CB03075D6A2}" type="sibTrans" cxnId="{97D93A2A-5BFF-4156-9AAC-FDF5DC45BADB}">
      <dgm:prSet/>
      <dgm:spPr/>
      <dgm:t>
        <a:bodyPr/>
        <a:lstStyle/>
        <a:p>
          <a:endParaRPr lang="zh-TW" altLang="en-US"/>
        </a:p>
      </dgm:t>
    </dgm:pt>
    <dgm:pt modelId="{D78C9DB5-CB64-41E4-9ED3-63EADFB89826}">
      <dgm:prSet phldrT="[文字]"/>
      <dgm:spPr>
        <a:solidFill>
          <a:srgbClr val="FF33CC"/>
        </a:soli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2DF40769-E85D-4236-AA8F-82FFC33AE092}" type="parTrans" cxnId="{7150DA8F-C548-4032-B517-A6C67E1D958C}">
      <dgm:prSet/>
      <dgm:spPr/>
      <dgm:t>
        <a:bodyPr/>
        <a:lstStyle/>
        <a:p>
          <a:endParaRPr lang="zh-TW" altLang="en-US"/>
        </a:p>
      </dgm:t>
    </dgm:pt>
    <dgm:pt modelId="{21056716-922C-4154-A384-BA41CCC48739}" type="sibTrans" cxnId="{7150DA8F-C548-4032-B517-A6C67E1D958C}">
      <dgm:prSet/>
      <dgm:spPr/>
      <dgm:t>
        <a:bodyPr/>
        <a:lstStyle/>
        <a:p>
          <a:endParaRPr lang="zh-TW" altLang="en-US"/>
        </a:p>
      </dgm:t>
    </dgm:pt>
    <dgm:pt modelId="{37DFC6A2-4EEB-47F7-AB17-327B74840FAC}">
      <dgm:prSet phldrT="[文字]"/>
      <dgm:spPr>
        <a:solidFill>
          <a:srgbClr val="C00000"/>
        </a:soli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AF54898F-EE50-4367-9EC3-A9E863AA55E4}" type="parTrans" cxnId="{00B6A5E9-3138-4636-A336-24D50766DF9A}">
      <dgm:prSet/>
      <dgm:spPr/>
      <dgm:t>
        <a:bodyPr/>
        <a:lstStyle/>
        <a:p>
          <a:endParaRPr lang="zh-TW" altLang="en-US"/>
        </a:p>
      </dgm:t>
    </dgm:pt>
    <dgm:pt modelId="{24CDB729-9BE6-41CE-A2D4-0B975FEC31C3}" type="sibTrans" cxnId="{00B6A5E9-3138-4636-A336-24D50766DF9A}">
      <dgm:prSet/>
      <dgm:spPr/>
      <dgm:t>
        <a:bodyPr/>
        <a:lstStyle/>
        <a:p>
          <a:endParaRPr lang="zh-TW" altLang="en-US"/>
        </a:p>
      </dgm:t>
    </dgm:pt>
    <dgm:pt modelId="{3763BB92-4BEE-4D6A-8BDB-8D6BAD037D61}" type="pres">
      <dgm:prSet presAssocID="{75A95BE8-71D2-491F-A22A-3B45D6EAC5E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0D0E58-E670-4D2A-A271-8711E392DF15}" type="pres">
      <dgm:prSet presAssocID="{A279EE92-A44A-4952-B1D0-F18BA8CCEBD0}" presName="node" presStyleLbl="node1" presStyleIdx="0" presStyleCnt="6" custScaleX="126543" custLinFactNeighborX="-105" custLinFactNeighborY="-1640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F5DBC9-4DD1-4C2F-9C5B-7ADA0126D535}" type="pres">
      <dgm:prSet presAssocID="{F8AE7CAC-84EE-4CCC-A8A0-087F7D7B0965}" presName="sibTrans" presStyleLbl="sibTrans2D1" presStyleIdx="0" presStyleCnt="5" custScaleX="178928" custLinFactNeighborX="8740" custLinFactNeighborY="-61"/>
      <dgm:spPr/>
      <dgm:t>
        <a:bodyPr/>
        <a:lstStyle/>
        <a:p>
          <a:endParaRPr lang="zh-TW" altLang="en-US"/>
        </a:p>
      </dgm:t>
    </dgm:pt>
    <dgm:pt modelId="{0DC4A989-6556-4EAC-AD2A-C4A901E3327C}" type="pres">
      <dgm:prSet presAssocID="{F8AE7CAC-84EE-4CCC-A8A0-087F7D7B0965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0C45280-D7D7-4702-B36A-28CED50BA244}" type="pres">
      <dgm:prSet presAssocID="{C6A6CC3E-70E2-4B72-A8FD-B1D75B5E2578}" presName="node" presStyleLbl="node1" presStyleIdx="1" presStyleCnt="6" custLinFactNeighborX="4920" custLinFactNeighborY="-173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A97F43-6509-4A05-A8E6-0A6EE952D4F9}" type="pres">
      <dgm:prSet presAssocID="{5B3CA1EA-8FA2-493B-910E-888275A3A9E0}" presName="sibTrans" presStyleLbl="sibTrans2D1" presStyleIdx="1" presStyleCnt="5" custScaleX="173373" custLinFactNeighborX="4279" custLinFactNeighborY="8150"/>
      <dgm:spPr/>
      <dgm:t>
        <a:bodyPr/>
        <a:lstStyle/>
        <a:p>
          <a:endParaRPr lang="zh-TW" altLang="en-US"/>
        </a:p>
      </dgm:t>
    </dgm:pt>
    <dgm:pt modelId="{FF2DD0B7-F685-45C9-9D3C-8E4001F2A481}" type="pres">
      <dgm:prSet presAssocID="{5B3CA1EA-8FA2-493B-910E-888275A3A9E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08645B97-EB7D-433C-9229-13A2C99B5DE3}" type="pres">
      <dgm:prSet presAssocID="{ECCF04C6-4119-440D-BC1C-BD8DE1079488}" presName="node" presStyleLbl="node1" presStyleIdx="2" presStyleCnt="6" custLinFactNeighborX="105" custLinFactNeighborY="-1619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942920-559C-47B8-ABB8-09AD54200D22}" type="pres">
      <dgm:prSet presAssocID="{D070392F-992B-49EF-97C4-3806ACEB198F}" presName="sibTrans" presStyleLbl="sibTrans2D1" presStyleIdx="2" presStyleCnt="5" custAng="18004149" custScaleX="82559" custLinFactX="100000" custLinFactNeighborX="116419" custLinFactNeighborY="4076"/>
      <dgm:spPr/>
      <dgm:t>
        <a:bodyPr/>
        <a:lstStyle/>
        <a:p>
          <a:endParaRPr lang="zh-TW" altLang="en-US"/>
        </a:p>
      </dgm:t>
    </dgm:pt>
    <dgm:pt modelId="{8CE2C897-30A4-46E5-BFBE-F5D757686620}" type="pres">
      <dgm:prSet presAssocID="{D070392F-992B-49EF-97C4-3806ACEB198F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B38D599F-6EF2-401A-884E-D6D361908048}" type="pres">
      <dgm:prSet presAssocID="{52AB0BEA-61BB-452A-B5D9-9589FD2EFDC3}" presName="node" presStyleLbl="node1" presStyleIdx="3" presStyleCnt="6" custLinFactX="-53271" custLinFactNeighborX="-100000" custLinFactNeighborY="-3486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06AAC8-3003-4A2B-B34F-FEA84CA5AFDC}" type="pres">
      <dgm:prSet presAssocID="{5DCAFE90-701A-4F82-BD80-7CB03075D6A2}" presName="sibTrans" presStyleLbl="sibTrans2D1" presStyleIdx="3" presStyleCnt="5" custAng="10817183" custScaleX="164376" custLinFactNeighborX="-4548" custLinFactNeighborY="2038"/>
      <dgm:spPr/>
      <dgm:t>
        <a:bodyPr/>
        <a:lstStyle/>
        <a:p>
          <a:endParaRPr lang="zh-TW" altLang="en-US"/>
        </a:p>
      </dgm:t>
    </dgm:pt>
    <dgm:pt modelId="{7CC35324-1F3A-4B27-A243-DD2C3AF85829}" type="pres">
      <dgm:prSet presAssocID="{5DCAFE90-701A-4F82-BD80-7CB03075D6A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66952510-0F48-4E5A-ABF3-4110441BEDDF}" type="pres">
      <dgm:prSet presAssocID="{D78C9DB5-CB64-41E4-9ED3-63EADFB89826}" presName="node" presStyleLbl="node1" presStyleIdx="4" presStyleCnt="6" custScaleX="111455" custLinFactX="40105" custLinFactNeighborX="100000" custLinFactNeighborY="-3609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F51DE5-66FF-4267-998A-91B2FEB82252}" type="pres">
      <dgm:prSet presAssocID="{21056716-922C-4154-A384-BA41CCC48739}" presName="sibTrans" presStyleLbl="sibTrans2D1" presStyleIdx="4" presStyleCnt="5" custAng="21576087" custScaleX="36962" custLinFactNeighborX="-77583" custLinFactNeighborY="14262"/>
      <dgm:spPr/>
      <dgm:t>
        <a:bodyPr/>
        <a:lstStyle/>
        <a:p>
          <a:endParaRPr lang="zh-TW" altLang="en-US"/>
        </a:p>
      </dgm:t>
    </dgm:pt>
    <dgm:pt modelId="{D9B61E52-8E35-4DED-965F-DA6B4E1EFBB0}" type="pres">
      <dgm:prSet presAssocID="{21056716-922C-4154-A384-BA41CCC48739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B54FC37-8371-4D8B-B6E1-8AD9B6661C79}" type="pres">
      <dgm:prSet presAssocID="{37DFC6A2-4EEB-47F7-AB17-327B74840FAC}" presName="node" presStyleLbl="node1" presStyleIdx="5" presStyleCnt="6" custScaleX="121345" custLinFactNeighborX="-15193" custLinFactNeighborY="-3958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C4BFC53-20AF-4E0D-B199-B6E2666779B8}" type="presOf" srcId="{F8AE7CAC-84EE-4CCC-A8A0-087F7D7B0965}" destId="{0DC4A989-6556-4EAC-AD2A-C4A901E3327C}" srcOrd="1" destOrd="0" presId="urn:microsoft.com/office/officeart/2005/8/layout/process5"/>
    <dgm:cxn modelId="{CA5C462A-7505-42D5-845B-0F5FD15614E4}" type="presOf" srcId="{5DCAFE90-701A-4F82-BD80-7CB03075D6A2}" destId="{BD06AAC8-3003-4A2B-B34F-FEA84CA5AFDC}" srcOrd="0" destOrd="0" presId="urn:microsoft.com/office/officeart/2005/8/layout/process5"/>
    <dgm:cxn modelId="{515381E2-B2E9-4993-8320-DF5F80D14E20}" srcId="{75A95BE8-71D2-491F-A22A-3B45D6EAC5EF}" destId="{A279EE92-A44A-4952-B1D0-F18BA8CCEBD0}" srcOrd="0" destOrd="0" parTransId="{FABCA95D-89C6-4280-B956-78A221937794}" sibTransId="{F8AE7CAC-84EE-4CCC-A8A0-087F7D7B0965}"/>
    <dgm:cxn modelId="{723AD9E9-A313-4A63-A84F-92D3093609CB}" type="presOf" srcId="{D78C9DB5-CB64-41E4-9ED3-63EADFB89826}" destId="{66952510-0F48-4E5A-ABF3-4110441BEDDF}" srcOrd="0" destOrd="0" presId="urn:microsoft.com/office/officeart/2005/8/layout/process5"/>
    <dgm:cxn modelId="{9713A6AD-5E8F-419F-AE7B-82DB7962DD9F}" type="presOf" srcId="{5B3CA1EA-8FA2-493B-910E-888275A3A9E0}" destId="{2CA97F43-6509-4A05-A8E6-0A6EE952D4F9}" srcOrd="0" destOrd="0" presId="urn:microsoft.com/office/officeart/2005/8/layout/process5"/>
    <dgm:cxn modelId="{E38FF944-9FCA-4D70-9DBD-EDB2D7776F4F}" type="presOf" srcId="{5DCAFE90-701A-4F82-BD80-7CB03075D6A2}" destId="{7CC35324-1F3A-4B27-A243-DD2C3AF85829}" srcOrd="1" destOrd="0" presId="urn:microsoft.com/office/officeart/2005/8/layout/process5"/>
    <dgm:cxn modelId="{908E22CA-020F-436E-ACC5-DA7BD67D2624}" type="presOf" srcId="{F8AE7CAC-84EE-4CCC-A8A0-087F7D7B0965}" destId="{EFF5DBC9-4DD1-4C2F-9C5B-7ADA0126D535}" srcOrd="0" destOrd="0" presId="urn:microsoft.com/office/officeart/2005/8/layout/process5"/>
    <dgm:cxn modelId="{AC8E00AC-C7C7-464E-9BE8-D9245801BFF4}" type="presOf" srcId="{21056716-922C-4154-A384-BA41CCC48739}" destId="{D9B61E52-8E35-4DED-965F-DA6B4E1EFBB0}" srcOrd="1" destOrd="0" presId="urn:microsoft.com/office/officeart/2005/8/layout/process5"/>
    <dgm:cxn modelId="{98635158-B899-4B26-A57C-8A310F594AF1}" srcId="{75A95BE8-71D2-491F-A22A-3B45D6EAC5EF}" destId="{C6A6CC3E-70E2-4B72-A8FD-B1D75B5E2578}" srcOrd="1" destOrd="0" parTransId="{94FE8503-C1F2-4D73-8B6C-03B66622BDDA}" sibTransId="{5B3CA1EA-8FA2-493B-910E-888275A3A9E0}"/>
    <dgm:cxn modelId="{E30E3304-CF47-4339-B88D-C383EAC0749C}" type="presOf" srcId="{5B3CA1EA-8FA2-493B-910E-888275A3A9E0}" destId="{FF2DD0B7-F685-45C9-9D3C-8E4001F2A481}" srcOrd="1" destOrd="0" presId="urn:microsoft.com/office/officeart/2005/8/layout/process5"/>
    <dgm:cxn modelId="{00B6A5E9-3138-4636-A336-24D50766DF9A}" srcId="{75A95BE8-71D2-491F-A22A-3B45D6EAC5EF}" destId="{37DFC6A2-4EEB-47F7-AB17-327B74840FAC}" srcOrd="5" destOrd="0" parTransId="{AF54898F-EE50-4367-9EC3-A9E863AA55E4}" sibTransId="{24CDB729-9BE6-41CE-A2D4-0B975FEC31C3}"/>
    <dgm:cxn modelId="{EE9FAEFA-6308-42E7-9418-57C7EF015675}" type="presOf" srcId="{21056716-922C-4154-A384-BA41CCC48739}" destId="{80F51DE5-66FF-4267-998A-91B2FEB82252}" srcOrd="0" destOrd="0" presId="urn:microsoft.com/office/officeart/2005/8/layout/process5"/>
    <dgm:cxn modelId="{BA53487B-FA31-4A21-8C27-0DF4A04174F3}" type="presOf" srcId="{C6A6CC3E-70E2-4B72-A8FD-B1D75B5E2578}" destId="{80C45280-D7D7-4702-B36A-28CED50BA244}" srcOrd="0" destOrd="0" presId="urn:microsoft.com/office/officeart/2005/8/layout/process5"/>
    <dgm:cxn modelId="{EAE76A3D-022D-4E61-8283-4D268F0C1372}" type="presOf" srcId="{ECCF04C6-4119-440D-BC1C-BD8DE1079488}" destId="{08645B97-EB7D-433C-9229-13A2C99B5DE3}" srcOrd="0" destOrd="0" presId="urn:microsoft.com/office/officeart/2005/8/layout/process5"/>
    <dgm:cxn modelId="{C66C84B4-640A-4136-8063-7193E2DF768F}" type="presOf" srcId="{D070392F-992B-49EF-97C4-3806ACEB198F}" destId="{5E942920-559C-47B8-ABB8-09AD54200D22}" srcOrd="0" destOrd="0" presId="urn:microsoft.com/office/officeart/2005/8/layout/process5"/>
    <dgm:cxn modelId="{97D93A2A-5BFF-4156-9AAC-FDF5DC45BADB}" srcId="{75A95BE8-71D2-491F-A22A-3B45D6EAC5EF}" destId="{52AB0BEA-61BB-452A-B5D9-9589FD2EFDC3}" srcOrd="3" destOrd="0" parTransId="{FB33D052-0E5C-458A-B82C-63782AD6F638}" sibTransId="{5DCAFE90-701A-4F82-BD80-7CB03075D6A2}"/>
    <dgm:cxn modelId="{7150DA8F-C548-4032-B517-A6C67E1D958C}" srcId="{75A95BE8-71D2-491F-A22A-3B45D6EAC5EF}" destId="{D78C9DB5-CB64-41E4-9ED3-63EADFB89826}" srcOrd="4" destOrd="0" parTransId="{2DF40769-E85D-4236-AA8F-82FFC33AE092}" sibTransId="{21056716-922C-4154-A384-BA41CCC48739}"/>
    <dgm:cxn modelId="{E30569A9-F939-4A53-B636-A0C2A1BEE516}" type="presOf" srcId="{D070392F-992B-49EF-97C4-3806ACEB198F}" destId="{8CE2C897-30A4-46E5-BFBE-F5D757686620}" srcOrd="1" destOrd="0" presId="urn:microsoft.com/office/officeart/2005/8/layout/process5"/>
    <dgm:cxn modelId="{014199DA-10D5-4BD6-B14D-F8DB197225FC}" type="presOf" srcId="{37DFC6A2-4EEB-47F7-AB17-327B74840FAC}" destId="{1B54FC37-8371-4D8B-B6E1-8AD9B6661C79}" srcOrd="0" destOrd="0" presId="urn:microsoft.com/office/officeart/2005/8/layout/process5"/>
    <dgm:cxn modelId="{A86D3E4E-4F97-4B05-BC2E-A13E586648D5}" srcId="{75A95BE8-71D2-491F-A22A-3B45D6EAC5EF}" destId="{ECCF04C6-4119-440D-BC1C-BD8DE1079488}" srcOrd="2" destOrd="0" parTransId="{9563EC2E-9283-4602-B682-FA9F3931177C}" sibTransId="{D070392F-992B-49EF-97C4-3806ACEB198F}"/>
    <dgm:cxn modelId="{77EBC988-4DB2-43D8-8B53-95598F034105}" type="presOf" srcId="{75A95BE8-71D2-491F-A22A-3B45D6EAC5EF}" destId="{3763BB92-4BEE-4D6A-8BDB-8D6BAD037D61}" srcOrd="0" destOrd="0" presId="urn:microsoft.com/office/officeart/2005/8/layout/process5"/>
    <dgm:cxn modelId="{3D2FDDF8-B7B5-4010-894C-0B8F5EBDE612}" type="presOf" srcId="{A279EE92-A44A-4952-B1D0-F18BA8CCEBD0}" destId="{980D0E58-E670-4D2A-A271-8711E392DF15}" srcOrd="0" destOrd="0" presId="urn:microsoft.com/office/officeart/2005/8/layout/process5"/>
    <dgm:cxn modelId="{48AC8A97-0B1E-439D-ACF6-840157059D43}" type="presOf" srcId="{52AB0BEA-61BB-452A-B5D9-9589FD2EFDC3}" destId="{B38D599F-6EF2-401A-884E-D6D361908048}" srcOrd="0" destOrd="0" presId="urn:microsoft.com/office/officeart/2005/8/layout/process5"/>
    <dgm:cxn modelId="{8E4A7BF5-F72A-43AE-8FA5-20133E04CD88}" type="presParOf" srcId="{3763BB92-4BEE-4D6A-8BDB-8D6BAD037D61}" destId="{980D0E58-E670-4D2A-A271-8711E392DF15}" srcOrd="0" destOrd="0" presId="urn:microsoft.com/office/officeart/2005/8/layout/process5"/>
    <dgm:cxn modelId="{23657C72-F190-4376-8C8D-D9DD37C36FB3}" type="presParOf" srcId="{3763BB92-4BEE-4D6A-8BDB-8D6BAD037D61}" destId="{EFF5DBC9-4DD1-4C2F-9C5B-7ADA0126D535}" srcOrd="1" destOrd="0" presId="urn:microsoft.com/office/officeart/2005/8/layout/process5"/>
    <dgm:cxn modelId="{C1BFE5CD-DC52-4E04-B6C4-66C640C93495}" type="presParOf" srcId="{EFF5DBC9-4DD1-4C2F-9C5B-7ADA0126D535}" destId="{0DC4A989-6556-4EAC-AD2A-C4A901E3327C}" srcOrd="0" destOrd="0" presId="urn:microsoft.com/office/officeart/2005/8/layout/process5"/>
    <dgm:cxn modelId="{21248F79-7655-4EB8-9119-D5FEB3D288CC}" type="presParOf" srcId="{3763BB92-4BEE-4D6A-8BDB-8D6BAD037D61}" destId="{80C45280-D7D7-4702-B36A-28CED50BA244}" srcOrd="2" destOrd="0" presId="urn:microsoft.com/office/officeart/2005/8/layout/process5"/>
    <dgm:cxn modelId="{B0D43377-F26C-4508-B710-F92DA63CE668}" type="presParOf" srcId="{3763BB92-4BEE-4D6A-8BDB-8D6BAD037D61}" destId="{2CA97F43-6509-4A05-A8E6-0A6EE952D4F9}" srcOrd="3" destOrd="0" presId="urn:microsoft.com/office/officeart/2005/8/layout/process5"/>
    <dgm:cxn modelId="{ADF9B128-AD8F-4C9B-980D-7C759C8515B1}" type="presParOf" srcId="{2CA97F43-6509-4A05-A8E6-0A6EE952D4F9}" destId="{FF2DD0B7-F685-45C9-9D3C-8E4001F2A481}" srcOrd="0" destOrd="0" presId="urn:microsoft.com/office/officeart/2005/8/layout/process5"/>
    <dgm:cxn modelId="{1F44F27A-1922-48C9-B8F0-705EBD16E1D0}" type="presParOf" srcId="{3763BB92-4BEE-4D6A-8BDB-8D6BAD037D61}" destId="{08645B97-EB7D-433C-9229-13A2C99B5DE3}" srcOrd="4" destOrd="0" presId="urn:microsoft.com/office/officeart/2005/8/layout/process5"/>
    <dgm:cxn modelId="{288FBF7B-F1C5-47A9-AFC6-EF92B4EB2BE6}" type="presParOf" srcId="{3763BB92-4BEE-4D6A-8BDB-8D6BAD037D61}" destId="{5E942920-559C-47B8-ABB8-09AD54200D22}" srcOrd="5" destOrd="0" presId="urn:microsoft.com/office/officeart/2005/8/layout/process5"/>
    <dgm:cxn modelId="{F80F125F-BA28-46B6-8DFA-DAD3CD66CD48}" type="presParOf" srcId="{5E942920-559C-47B8-ABB8-09AD54200D22}" destId="{8CE2C897-30A4-46E5-BFBE-F5D757686620}" srcOrd="0" destOrd="0" presId="urn:microsoft.com/office/officeart/2005/8/layout/process5"/>
    <dgm:cxn modelId="{0713CAD1-8D20-4635-943A-98B4B1353BA9}" type="presParOf" srcId="{3763BB92-4BEE-4D6A-8BDB-8D6BAD037D61}" destId="{B38D599F-6EF2-401A-884E-D6D361908048}" srcOrd="6" destOrd="0" presId="urn:microsoft.com/office/officeart/2005/8/layout/process5"/>
    <dgm:cxn modelId="{16A0B33E-CE11-4BFF-9859-BB85CD114163}" type="presParOf" srcId="{3763BB92-4BEE-4D6A-8BDB-8D6BAD037D61}" destId="{BD06AAC8-3003-4A2B-B34F-FEA84CA5AFDC}" srcOrd="7" destOrd="0" presId="urn:microsoft.com/office/officeart/2005/8/layout/process5"/>
    <dgm:cxn modelId="{2BEB1815-EF8D-4109-A771-39ADCE42C383}" type="presParOf" srcId="{BD06AAC8-3003-4A2B-B34F-FEA84CA5AFDC}" destId="{7CC35324-1F3A-4B27-A243-DD2C3AF85829}" srcOrd="0" destOrd="0" presId="urn:microsoft.com/office/officeart/2005/8/layout/process5"/>
    <dgm:cxn modelId="{BA68AF66-5658-41A6-AF29-D2A33A1778CD}" type="presParOf" srcId="{3763BB92-4BEE-4D6A-8BDB-8D6BAD037D61}" destId="{66952510-0F48-4E5A-ABF3-4110441BEDDF}" srcOrd="8" destOrd="0" presId="urn:microsoft.com/office/officeart/2005/8/layout/process5"/>
    <dgm:cxn modelId="{5E14251F-86B5-4DB0-B390-B1094B8893BF}" type="presParOf" srcId="{3763BB92-4BEE-4D6A-8BDB-8D6BAD037D61}" destId="{80F51DE5-66FF-4267-998A-91B2FEB82252}" srcOrd="9" destOrd="0" presId="urn:microsoft.com/office/officeart/2005/8/layout/process5"/>
    <dgm:cxn modelId="{46C6EE5B-0AD3-4539-B55B-4E655433AA19}" type="presParOf" srcId="{80F51DE5-66FF-4267-998A-91B2FEB82252}" destId="{D9B61E52-8E35-4DED-965F-DA6B4E1EFBB0}" srcOrd="0" destOrd="0" presId="urn:microsoft.com/office/officeart/2005/8/layout/process5"/>
    <dgm:cxn modelId="{FDC95EF3-EF5F-4977-A5F1-49132C59BB51}" type="presParOf" srcId="{3763BB92-4BEE-4D6A-8BDB-8D6BAD037D61}" destId="{1B54FC37-8371-4D8B-B6E1-8AD9B6661C7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D0E58-E670-4D2A-A271-8711E392DF15}">
      <dsp:nvSpPr>
        <dsp:cNvPr id="0" name=""/>
        <dsp:cNvSpPr/>
      </dsp:nvSpPr>
      <dsp:spPr>
        <a:xfrm>
          <a:off x="157990" y="62325"/>
          <a:ext cx="3222729" cy="1528048"/>
        </a:xfrm>
        <a:prstGeom prst="roundRect">
          <a:avLst>
            <a:gd name="adj" fmla="val 10000"/>
          </a:avLst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 smtClean="0"/>
            <a:t>冰雪奇緣航</a:t>
          </a:r>
          <a:endParaRPr lang="zh-TW" altLang="en-US" sz="3800" kern="1200" dirty="0"/>
        </a:p>
      </dsp:txBody>
      <dsp:txXfrm>
        <a:off x="202745" y="107080"/>
        <a:ext cx="3133219" cy="1438538"/>
      </dsp:txXfrm>
    </dsp:sp>
    <dsp:sp modelId="{EFF5DBC9-4DD1-4C2F-9C5B-7ADA0126D535}">
      <dsp:nvSpPr>
        <dsp:cNvPr id="0" name=""/>
        <dsp:cNvSpPr/>
      </dsp:nvSpPr>
      <dsp:spPr>
        <a:xfrm rot="21587973">
          <a:off x="3446264" y="502584"/>
          <a:ext cx="1087417" cy="631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 dirty="0"/>
        </a:p>
      </dsp:txBody>
      <dsp:txXfrm>
        <a:off x="3446265" y="629234"/>
        <a:ext cx="897939" cy="378955"/>
      </dsp:txXfrm>
    </dsp:sp>
    <dsp:sp modelId="{80C45280-D7D7-4702-B36A-28CED50BA244}">
      <dsp:nvSpPr>
        <dsp:cNvPr id="0" name=""/>
        <dsp:cNvSpPr/>
      </dsp:nvSpPr>
      <dsp:spPr>
        <a:xfrm>
          <a:off x="4527392" y="48221"/>
          <a:ext cx="2546746" cy="1528048"/>
        </a:xfrm>
        <a:prstGeom prst="roundRect">
          <a:avLst>
            <a:gd name="adj" fmla="val 10000"/>
          </a:avLst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 smtClean="0"/>
            <a:t>坦克大戰</a:t>
          </a:r>
          <a:endParaRPr lang="zh-TW" altLang="en-US" sz="3800" kern="1200" dirty="0"/>
        </a:p>
      </dsp:txBody>
      <dsp:txXfrm>
        <a:off x="4572147" y="92976"/>
        <a:ext cx="2457236" cy="1438538"/>
      </dsp:txXfrm>
    </dsp:sp>
    <dsp:sp modelId="{2CA97F43-6509-4A05-A8E6-0A6EE952D4F9}">
      <dsp:nvSpPr>
        <dsp:cNvPr id="0" name=""/>
        <dsp:cNvSpPr/>
      </dsp:nvSpPr>
      <dsp:spPr>
        <a:xfrm rot="17386">
          <a:off x="7117296" y="556558"/>
          <a:ext cx="822141" cy="631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 dirty="0"/>
        </a:p>
      </dsp:txBody>
      <dsp:txXfrm>
        <a:off x="7117297" y="682398"/>
        <a:ext cx="632663" cy="378955"/>
      </dsp:txXfrm>
    </dsp:sp>
    <dsp:sp modelId="{08645B97-EB7D-433C-9229-13A2C99B5DE3}">
      <dsp:nvSpPr>
        <dsp:cNvPr id="0" name=""/>
        <dsp:cNvSpPr/>
      </dsp:nvSpPr>
      <dsp:spPr>
        <a:xfrm>
          <a:off x="7968853" y="65626"/>
          <a:ext cx="2546746" cy="152804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 smtClean="0"/>
            <a:t>摩天輪</a:t>
          </a:r>
          <a:endParaRPr lang="zh-TW" altLang="en-US" sz="3800" kern="1200" dirty="0"/>
        </a:p>
      </dsp:txBody>
      <dsp:txXfrm>
        <a:off x="8013608" y="110381"/>
        <a:ext cx="2457236" cy="1438538"/>
      </dsp:txXfrm>
    </dsp:sp>
    <dsp:sp modelId="{5E942920-559C-47B8-ABB8-09AD54200D22}">
      <dsp:nvSpPr>
        <dsp:cNvPr id="0" name=""/>
        <dsp:cNvSpPr/>
      </dsp:nvSpPr>
      <dsp:spPr>
        <a:xfrm rot="5399482">
          <a:off x="8766918" y="1658537"/>
          <a:ext cx="686669" cy="631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10800000">
        <a:off x="8861643" y="1690117"/>
        <a:ext cx="497191" cy="378955"/>
      </dsp:txXfrm>
    </dsp:sp>
    <dsp:sp modelId="{B38D599F-6EF2-401A-884E-D6D361908048}">
      <dsp:nvSpPr>
        <dsp:cNvPr id="0" name=""/>
        <dsp:cNvSpPr/>
      </dsp:nvSpPr>
      <dsp:spPr>
        <a:xfrm>
          <a:off x="4064114" y="2327101"/>
          <a:ext cx="2546746" cy="1528048"/>
        </a:xfrm>
        <a:prstGeom prst="roundRect">
          <a:avLst>
            <a:gd name="adj" fmla="val 10000"/>
          </a:avLst>
        </a:prstGeom>
        <a:solidFill>
          <a:srgbClr val="D600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 smtClean="0"/>
            <a:t>宇宙迴旋</a:t>
          </a:r>
          <a:endParaRPr lang="zh-TW" altLang="en-US" sz="3800" kern="1200" dirty="0"/>
        </a:p>
      </dsp:txBody>
      <dsp:txXfrm>
        <a:off x="4108869" y="2371856"/>
        <a:ext cx="2457236" cy="1438538"/>
      </dsp:txXfrm>
    </dsp:sp>
    <dsp:sp modelId="{BD06AAC8-3003-4A2B-B34F-FEA84CA5AFDC}">
      <dsp:nvSpPr>
        <dsp:cNvPr id="0" name=""/>
        <dsp:cNvSpPr/>
      </dsp:nvSpPr>
      <dsp:spPr>
        <a:xfrm rot="10799994">
          <a:off x="6637830" y="2779248"/>
          <a:ext cx="928931" cy="631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>
        <a:off x="6827308" y="2905567"/>
        <a:ext cx="739453" cy="378955"/>
      </dsp:txXfrm>
    </dsp:sp>
    <dsp:sp modelId="{66952510-0F48-4E5A-ABF3-4110441BEDDF}">
      <dsp:nvSpPr>
        <dsp:cNvPr id="0" name=""/>
        <dsp:cNvSpPr/>
      </dsp:nvSpPr>
      <dsp:spPr>
        <a:xfrm>
          <a:off x="7677123" y="2308306"/>
          <a:ext cx="2838476" cy="1528048"/>
        </a:xfrm>
        <a:prstGeom prst="roundRect">
          <a:avLst>
            <a:gd name="adj" fmla="val 10000"/>
          </a:avLst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 smtClean="0"/>
            <a:t>星空小飛碟</a:t>
          </a:r>
          <a:endParaRPr lang="zh-TW" altLang="en-US" sz="3800" kern="1200" dirty="0"/>
        </a:p>
      </dsp:txBody>
      <dsp:txXfrm>
        <a:off x="7721878" y="2353061"/>
        <a:ext cx="2748966" cy="1438538"/>
      </dsp:txXfrm>
    </dsp:sp>
    <dsp:sp modelId="{80F51DE5-66FF-4267-998A-91B2FEB82252}">
      <dsp:nvSpPr>
        <dsp:cNvPr id="0" name=""/>
        <dsp:cNvSpPr/>
      </dsp:nvSpPr>
      <dsp:spPr>
        <a:xfrm rot="10800365">
          <a:off x="3117173" y="2820878"/>
          <a:ext cx="898564" cy="6315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10800000">
        <a:off x="3306651" y="2947207"/>
        <a:ext cx="709086" cy="378955"/>
      </dsp:txXfrm>
    </dsp:sp>
    <dsp:sp modelId="{1B54FC37-8371-4D8B-B6E1-8AD9B6661C79}">
      <dsp:nvSpPr>
        <dsp:cNvPr id="0" name=""/>
        <dsp:cNvSpPr/>
      </dsp:nvSpPr>
      <dsp:spPr>
        <a:xfrm>
          <a:off x="0" y="2254977"/>
          <a:ext cx="3090349" cy="152804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kern="1200" dirty="0" smtClean="0"/>
            <a:t>幸福碰碰車</a:t>
          </a:r>
          <a:endParaRPr lang="zh-TW" altLang="en-US" sz="3800" kern="1200" dirty="0"/>
        </a:p>
      </dsp:txBody>
      <dsp:txXfrm>
        <a:off x="44755" y="2299732"/>
        <a:ext cx="3000839" cy="1438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96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316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58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90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39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17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856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84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42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210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94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FF"/>
            </a:gs>
            <a:gs pos="34000">
              <a:srgbClr val="FF99FF"/>
            </a:gs>
            <a:gs pos="68000">
              <a:srgbClr val="FF33CC"/>
            </a:gs>
            <a:gs pos="100000">
              <a:srgbClr val="FF00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3E1F7-BA6C-410F-9C88-F8EDFDCA30D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C3F2F-2AC5-4777-B398-720EE2842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300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60093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萌萌的兒童新樂園一日遊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萌萌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10212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   萌萌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414556"/>
              </p:ext>
            </p:extLst>
          </p:nvPr>
        </p:nvGraphicFramePr>
        <p:xfrm>
          <a:off x="838200" y="1476103"/>
          <a:ext cx="10515600" cy="4700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6827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620045"/>
              </p:ext>
            </p:extLst>
          </p:nvPr>
        </p:nvGraphicFramePr>
        <p:xfrm>
          <a:off x="838200" y="1690688"/>
          <a:ext cx="10515603" cy="42011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0964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8653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0245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024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671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Arial" panose="020B0604020202020204" pitchFamily="34" charset="0"/>
              </a:rPr>
              <a:t>以繽紛彩繪的跑車為主題，讓小朋友駕駛最酷、最炫的跑車，奔馳與追逐。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</a:t>
            </a:r>
            <a:endParaRPr lang="en-US" altLang="zh-TW" dirty="0" smtClean="0"/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240" y="1825625"/>
            <a:ext cx="4861560" cy="36461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99CC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993388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771" y="1825625"/>
            <a:ext cx="4855029" cy="364127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99FF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760393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兒童新樂園</a:t>
            </a:r>
            <a:r>
              <a:rPr lang="en-US" altLang="zh-TW" sz="4400" dirty="0" smtClean="0"/>
              <a:t>https://www.tcap.teipei/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440844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4961" y="1546997"/>
            <a:ext cx="9242078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7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193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文鼎中特圓</vt:lpstr>
      <vt:lpstr>文鼎甜妞體P</vt:lpstr>
      <vt:lpstr>微軟正黑體</vt:lpstr>
      <vt:lpstr>新細明體</vt:lpstr>
      <vt:lpstr>Arial</vt:lpstr>
      <vt:lpstr>Calibri</vt:lpstr>
      <vt:lpstr>Office 佈景主題</vt:lpstr>
      <vt:lpstr>萌萌的兒童新樂園一日遊</vt:lpstr>
      <vt:lpstr>規劃   萌萌</vt:lpstr>
      <vt:lpstr>票價</vt:lpstr>
      <vt:lpstr> 幸福碰碰車</vt:lpstr>
      <vt:lpstr> 宇宙迴旋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萌萌的兒童新樂園一日遊</dc:title>
  <dc:creator>Windows 使用者</dc:creator>
  <cp:lastModifiedBy>Windows 使用者</cp:lastModifiedBy>
  <cp:revision>13</cp:revision>
  <dcterms:created xsi:type="dcterms:W3CDTF">2022-12-26T06:45:06Z</dcterms:created>
  <dcterms:modified xsi:type="dcterms:W3CDTF">2023-01-16T07:08:38Z</dcterms:modified>
</cp:coreProperties>
</file>