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00AB"/>
    <a:srgbClr val="F078A6"/>
    <a:srgbClr val="B5D2EC"/>
    <a:srgbClr val="66CCFF"/>
    <a:srgbClr val="99CCFF"/>
    <a:srgbClr val="6699FF"/>
    <a:srgbClr val="CC66FF"/>
    <a:srgbClr val="CC99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A91469-C6BD-460E-9D18-74BBE5B54CAB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7ACF863-D4E2-4C2D-A516-FC3361E5D6E2}">
      <dgm:prSet phldrT="[文字]"/>
      <dgm:spPr>
        <a:gradFill rotWithShape="0">
          <a:gsLst>
            <a:gs pos="0">
              <a:srgbClr val="F078A6"/>
            </a:gs>
            <a:gs pos="74000">
              <a:srgbClr val="CC99FF"/>
            </a:gs>
            <a:gs pos="91000">
              <a:srgbClr val="9966FF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B43E35AE-ECAC-4A3E-A6D5-5519731C7F54}" type="parTrans" cxnId="{1E2A0FB0-F03B-4BE9-8C6D-73A1488BF7D5}">
      <dgm:prSet/>
      <dgm:spPr/>
      <dgm:t>
        <a:bodyPr/>
        <a:lstStyle/>
        <a:p>
          <a:endParaRPr lang="zh-TW" altLang="en-US"/>
        </a:p>
      </dgm:t>
    </dgm:pt>
    <dgm:pt modelId="{8082377B-3924-4428-8E52-3B9F9024C8FA}" type="sibTrans" cxnId="{1E2A0FB0-F03B-4BE9-8C6D-73A1488BF7D5}">
      <dgm:prSet/>
      <dgm:spPr/>
      <dgm:t>
        <a:bodyPr/>
        <a:lstStyle/>
        <a:p>
          <a:endParaRPr lang="zh-TW" altLang="en-US"/>
        </a:p>
      </dgm:t>
    </dgm:pt>
    <dgm:pt modelId="{76C1BD1C-ED61-4ACC-8BDE-FFD81DA1CA02}">
      <dgm:prSet phldrT="[文字]"/>
      <dgm:spPr>
        <a:gradFill rotWithShape="0">
          <a:gsLst>
            <a:gs pos="0">
              <a:srgbClr val="F078A6"/>
            </a:gs>
            <a:gs pos="74000">
              <a:srgbClr val="CC99FF"/>
            </a:gs>
            <a:gs pos="91000">
              <a:srgbClr val="9966FF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49A452BD-5D9C-4498-9367-79C72F2518B1}" type="parTrans" cxnId="{3499DB40-A8D7-4024-9024-5D39DF051B75}">
      <dgm:prSet/>
      <dgm:spPr/>
      <dgm:t>
        <a:bodyPr/>
        <a:lstStyle/>
        <a:p>
          <a:endParaRPr lang="zh-TW" altLang="en-US"/>
        </a:p>
      </dgm:t>
    </dgm:pt>
    <dgm:pt modelId="{738B9C6A-C5F6-4A9E-B7FE-1C9F6DB22C10}" type="sibTrans" cxnId="{3499DB40-A8D7-4024-9024-5D39DF051B75}">
      <dgm:prSet/>
      <dgm:spPr/>
      <dgm:t>
        <a:bodyPr/>
        <a:lstStyle/>
        <a:p>
          <a:endParaRPr lang="zh-TW" altLang="en-US"/>
        </a:p>
      </dgm:t>
    </dgm:pt>
    <dgm:pt modelId="{90739363-CD36-45A5-9497-CD9AFCB677B2}">
      <dgm:prSet phldrT="[文字]"/>
      <dgm:spPr>
        <a:gradFill rotWithShape="0">
          <a:gsLst>
            <a:gs pos="0">
              <a:srgbClr val="F078A6"/>
            </a:gs>
            <a:gs pos="74000">
              <a:srgbClr val="CC99FF"/>
            </a:gs>
            <a:gs pos="91000">
              <a:srgbClr val="9966FF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D490C388-6096-48EC-93CE-4B751B335244}" type="parTrans" cxnId="{E764D684-499D-4879-8CB4-E7EC83C7F29C}">
      <dgm:prSet/>
      <dgm:spPr/>
      <dgm:t>
        <a:bodyPr/>
        <a:lstStyle/>
        <a:p>
          <a:endParaRPr lang="zh-TW" altLang="en-US"/>
        </a:p>
      </dgm:t>
    </dgm:pt>
    <dgm:pt modelId="{0D4C8C77-5A7E-44DF-AE71-D432EF15A463}" type="sibTrans" cxnId="{E764D684-499D-4879-8CB4-E7EC83C7F29C}">
      <dgm:prSet/>
      <dgm:spPr/>
      <dgm:t>
        <a:bodyPr/>
        <a:lstStyle/>
        <a:p>
          <a:endParaRPr lang="zh-TW" altLang="en-US"/>
        </a:p>
      </dgm:t>
    </dgm:pt>
    <dgm:pt modelId="{EA9D1839-1427-49D4-877A-0A595BECD777}">
      <dgm:prSet phldrT="[文字]"/>
      <dgm:spPr>
        <a:gradFill rotWithShape="0">
          <a:gsLst>
            <a:gs pos="0">
              <a:srgbClr val="F078A6"/>
            </a:gs>
            <a:gs pos="74000">
              <a:srgbClr val="CC99FF"/>
            </a:gs>
            <a:gs pos="91000">
              <a:srgbClr val="9966FF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星之環</a:t>
          </a:r>
          <a:endParaRPr lang="zh-TW" altLang="en-US" dirty="0"/>
        </a:p>
      </dgm:t>
    </dgm:pt>
    <dgm:pt modelId="{0108AE5B-8EBE-4146-A9B0-D7C26C444927}" type="parTrans" cxnId="{CB1DEF95-D81A-4D88-8F2B-541C6E16BB78}">
      <dgm:prSet/>
      <dgm:spPr/>
      <dgm:t>
        <a:bodyPr/>
        <a:lstStyle/>
        <a:p>
          <a:endParaRPr lang="zh-TW" altLang="en-US"/>
        </a:p>
      </dgm:t>
    </dgm:pt>
    <dgm:pt modelId="{A531B778-8365-4D6C-A49B-AA2DFE2FD7A8}" type="sibTrans" cxnId="{CB1DEF95-D81A-4D88-8F2B-541C6E16BB78}">
      <dgm:prSet/>
      <dgm:spPr/>
      <dgm:t>
        <a:bodyPr/>
        <a:lstStyle/>
        <a:p>
          <a:endParaRPr lang="zh-TW" altLang="en-US"/>
        </a:p>
      </dgm:t>
    </dgm:pt>
    <dgm:pt modelId="{DB401AD5-EBF1-426E-9943-C34D2C34D1D8}">
      <dgm:prSet phldrT="[文字]"/>
      <dgm:spPr>
        <a:gradFill rotWithShape="0">
          <a:gsLst>
            <a:gs pos="0">
              <a:srgbClr val="F078A6"/>
            </a:gs>
            <a:gs pos="74000">
              <a:srgbClr val="CC99FF"/>
            </a:gs>
            <a:gs pos="91000">
              <a:srgbClr val="9966FF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69347BA5-C192-465D-8D1B-919368FBB130}" type="parTrans" cxnId="{7A091A0D-4812-4564-9BB0-88F894BD3A6A}">
      <dgm:prSet/>
      <dgm:spPr/>
      <dgm:t>
        <a:bodyPr/>
        <a:lstStyle/>
        <a:p>
          <a:endParaRPr lang="zh-TW" altLang="en-US"/>
        </a:p>
      </dgm:t>
    </dgm:pt>
    <dgm:pt modelId="{770FD7BC-41FB-4D93-AC63-29BCF1EEB30A}" type="sibTrans" cxnId="{7A091A0D-4812-4564-9BB0-88F894BD3A6A}">
      <dgm:prSet/>
      <dgm:spPr/>
      <dgm:t>
        <a:bodyPr/>
        <a:lstStyle/>
        <a:p>
          <a:endParaRPr lang="zh-TW" altLang="en-US"/>
        </a:p>
      </dgm:t>
    </dgm:pt>
    <dgm:pt modelId="{28B0DF12-4A9F-42E4-8C01-0BA98C3CA8A9}">
      <dgm:prSet phldrT="[文字]"/>
      <dgm:spPr>
        <a:gradFill rotWithShape="0">
          <a:gsLst>
            <a:gs pos="0">
              <a:srgbClr val="F078A6"/>
            </a:gs>
            <a:gs pos="74000">
              <a:srgbClr val="CC99FF"/>
            </a:gs>
            <a:gs pos="91000">
              <a:srgbClr val="9966FF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E9FB8D4F-C719-40AA-AE9C-59CF9B1CE28F}" type="parTrans" cxnId="{9B5B2771-0A4F-45AF-AB29-982ACDCFC2A1}">
      <dgm:prSet/>
      <dgm:spPr/>
      <dgm:t>
        <a:bodyPr/>
        <a:lstStyle/>
        <a:p>
          <a:endParaRPr lang="zh-TW" altLang="en-US"/>
        </a:p>
      </dgm:t>
    </dgm:pt>
    <dgm:pt modelId="{D93FA2DB-9D92-46D9-A707-05A639C7A174}" type="sibTrans" cxnId="{9B5B2771-0A4F-45AF-AB29-982ACDCFC2A1}">
      <dgm:prSet/>
      <dgm:spPr/>
      <dgm:t>
        <a:bodyPr/>
        <a:lstStyle/>
        <a:p>
          <a:endParaRPr lang="zh-TW" altLang="en-US"/>
        </a:p>
      </dgm:t>
    </dgm:pt>
    <dgm:pt modelId="{8FF17D0C-FB72-41F5-930C-5663840FF8AD}" type="pres">
      <dgm:prSet presAssocID="{0CA91469-C6BD-460E-9D18-74BBE5B54CA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18BFF38-6C79-42E9-A095-B43F0B57D75C}" type="pres">
      <dgm:prSet presAssocID="{D7ACF863-D4E2-4C2D-A516-FC3361E5D6E2}" presName="node" presStyleLbl="node1" presStyleIdx="0" presStyleCnt="6" custScaleX="15693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7AD2A8-987E-49A9-A24C-A4C867B76FD4}" type="pres">
      <dgm:prSet presAssocID="{8082377B-3924-4428-8E52-3B9F9024C8FA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1A3F164F-2FD6-4A6B-8C40-8B85137644AC}" type="pres">
      <dgm:prSet presAssocID="{8082377B-3924-4428-8E52-3B9F9024C8FA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7912E82B-D10B-41A9-BDE0-09B8862FA2FA}" type="pres">
      <dgm:prSet presAssocID="{76C1BD1C-ED61-4ACC-8BDE-FFD81DA1CA02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B6FE4C-9A50-4785-9D54-4BB55A224E6C}" type="pres">
      <dgm:prSet presAssocID="{738B9C6A-C5F6-4A9E-B7FE-1C9F6DB22C10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178204B8-5E6C-4F40-9B25-F4BD74FFBF61}" type="pres">
      <dgm:prSet presAssocID="{738B9C6A-C5F6-4A9E-B7FE-1C9F6DB22C10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4087B9A0-2D26-47A0-9E66-A249427F7174}" type="pres">
      <dgm:prSet presAssocID="{90739363-CD36-45A5-9497-CD9AFCB677B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986648-1AE5-4E9D-95F9-6DBA9C07D2D9}" type="pres">
      <dgm:prSet presAssocID="{0D4C8C77-5A7E-44DF-AE71-D432EF15A463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CCFEDAE4-AE38-4BF1-B33A-87BB13437C75}" type="pres">
      <dgm:prSet presAssocID="{0D4C8C77-5A7E-44DF-AE71-D432EF15A463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C98419AF-E401-48C8-9571-F7B3945DC9A2}" type="pres">
      <dgm:prSet presAssocID="{EA9D1839-1427-49D4-877A-0A595BECD77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A0E7D0-F1AF-4DA9-94BF-1649C7ADDE59}" type="pres">
      <dgm:prSet presAssocID="{A531B778-8365-4D6C-A49B-AA2DFE2FD7A8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C5AF751A-BB15-4E3A-B08E-B54CF27E47F1}" type="pres">
      <dgm:prSet presAssocID="{A531B778-8365-4D6C-A49B-AA2DFE2FD7A8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F748A857-7BDB-4EDF-9C3E-43DA2BF554F6}" type="pres">
      <dgm:prSet presAssocID="{DB401AD5-EBF1-426E-9943-C34D2C34D1D8}" presName="node" presStyleLbl="node1" presStyleIdx="4" presStyleCnt="6" custScaleX="111254" custLinFactNeighborY="961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DF2B5AA-FFDA-4D94-9355-6CF8571FDCC7}" type="pres">
      <dgm:prSet presAssocID="{770FD7BC-41FB-4D93-AC63-29BCF1EEB30A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99795CF8-2732-4572-9B47-B3AF8DC1CE9E}" type="pres">
      <dgm:prSet presAssocID="{770FD7BC-41FB-4D93-AC63-29BCF1EEB30A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8FE1FC14-38B8-4AA0-9FF4-FCED78C909FE}" type="pres">
      <dgm:prSet presAssocID="{28B0DF12-4A9F-42E4-8C01-0BA98C3CA8A9}" presName="node" presStyleLbl="node1" presStyleIdx="5" presStyleCnt="6" custScaleX="14757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57D44C6-FD92-4CAA-A582-3F935597E4D5}" type="presOf" srcId="{0CA91469-C6BD-460E-9D18-74BBE5B54CAB}" destId="{8FF17D0C-FB72-41F5-930C-5663840FF8AD}" srcOrd="0" destOrd="0" presId="urn:microsoft.com/office/officeart/2005/8/layout/process5"/>
    <dgm:cxn modelId="{D868EE87-71A5-4B23-9BFC-F730E436AEC9}" type="presOf" srcId="{A531B778-8365-4D6C-A49B-AA2DFE2FD7A8}" destId="{C5AF751A-BB15-4E3A-B08E-B54CF27E47F1}" srcOrd="1" destOrd="0" presId="urn:microsoft.com/office/officeart/2005/8/layout/process5"/>
    <dgm:cxn modelId="{60063CF2-AC79-4976-B243-E0D6600CFF27}" type="presOf" srcId="{DB401AD5-EBF1-426E-9943-C34D2C34D1D8}" destId="{F748A857-7BDB-4EDF-9C3E-43DA2BF554F6}" srcOrd="0" destOrd="0" presId="urn:microsoft.com/office/officeart/2005/8/layout/process5"/>
    <dgm:cxn modelId="{568DC886-519A-4CD5-BDFC-5BD36537D6C3}" type="presOf" srcId="{770FD7BC-41FB-4D93-AC63-29BCF1EEB30A}" destId="{9DF2B5AA-FFDA-4D94-9355-6CF8571FDCC7}" srcOrd="0" destOrd="0" presId="urn:microsoft.com/office/officeart/2005/8/layout/process5"/>
    <dgm:cxn modelId="{EB792FF3-2A93-4A94-849A-1C5E2AD5B762}" type="presOf" srcId="{D7ACF863-D4E2-4C2D-A516-FC3361E5D6E2}" destId="{018BFF38-6C79-42E9-A095-B43F0B57D75C}" srcOrd="0" destOrd="0" presId="urn:microsoft.com/office/officeart/2005/8/layout/process5"/>
    <dgm:cxn modelId="{1E2A0FB0-F03B-4BE9-8C6D-73A1488BF7D5}" srcId="{0CA91469-C6BD-460E-9D18-74BBE5B54CAB}" destId="{D7ACF863-D4E2-4C2D-A516-FC3361E5D6E2}" srcOrd="0" destOrd="0" parTransId="{B43E35AE-ECAC-4A3E-A6D5-5519731C7F54}" sibTransId="{8082377B-3924-4428-8E52-3B9F9024C8FA}"/>
    <dgm:cxn modelId="{F50A3144-DE0F-4805-AF43-3599460089A2}" type="presOf" srcId="{738B9C6A-C5F6-4A9E-B7FE-1C9F6DB22C10}" destId="{178204B8-5E6C-4F40-9B25-F4BD74FFBF61}" srcOrd="1" destOrd="0" presId="urn:microsoft.com/office/officeart/2005/8/layout/process5"/>
    <dgm:cxn modelId="{CB1DEF95-D81A-4D88-8F2B-541C6E16BB78}" srcId="{0CA91469-C6BD-460E-9D18-74BBE5B54CAB}" destId="{EA9D1839-1427-49D4-877A-0A595BECD777}" srcOrd="3" destOrd="0" parTransId="{0108AE5B-8EBE-4146-A9B0-D7C26C444927}" sibTransId="{A531B778-8365-4D6C-A49B-AA2DFE2FD7A8}"/>
    <dgm:cxn modelId="{FFCC73BF-4952-4D5D-B7BD-680A9B2A3A58}" type="presOf" srcId="{0D4C8C77-5A7E-44DF-AE71-D432EF15A463}" destId="{CCFEDAE4-AE38-4BF1-B33A-87BB13437C75}" srcOrd="1" destOrd="0" presId="urn:microsoft.com/office/officeart/2005/8/layout/process5"/>
    <dgm:cxn modelId="{8BBEF449-225A-464A-8679-87EDC137783C}" type="presOf" srcId="{90739363-CD36-45A5-9497-CD9AFCB677B2}" destId="{4087B9A0-2D26-47A0-9E66-A249427F7174}" srcOrd="0" destOrd="0" presId="urn:microsoft.com/office/officeart/2005/8/layout/process5"/>
    <dgm:cxn modelId="{442FB41D-390E-4AC5-91E7-6569449FDE88}" type="presOf" srcId="{8082377B-3924-4428-8E52-3B9F9024C8FA}" destId="{277AD2A8-987E-49A9-A24C-A4C867B76FD4}" srcOrd="0" destOrd="0" presId="urn:microsoft.com/office/officeart/2005/8/layout/process5"/>
    <dgm:cxn modelId="{7A091A0D-4812-4564-9BB0-88F894BD3A6A}" srcId="{0CA91469-C6BD-460E-9D18-74BBE5B54CAB}" destId="{DB401AD5-EBF1-426E-9943-C34D2C34D1D8}" srcOrd="4" destOrd="0" parTransId="{69347BA5-C192-465D-8D1B-919368FBB130}" sibTransId="{770FD7BC-41FB-4D93-AC63-29BCF1EEB30A}"/>
    <dgm:cxn modelId="{110E303E-80C7-419B-91D9-087A3E816940}" type="presOf" srcId="{28B0DF12-4A9F-42E4-8C01-0BA98C3CA8A9}" destId="{8FE1FC14-38B8-4AA0-9FF4-FCED78C909FE}" srcOrd="0" destOrd="0" presId="urn:microsoft.com/office/officeart/2005/8/layout/process5"/>
    <dgm:cxn modelId="{3499DB40-A8D7-4024-9024-5D39DF051B75}" srcId="{0CA91469-C6BD-460E-9D18-74BBE5B54CAB}" destId="{76C1BD1C-ED61-4ACC-8BDE-FFD81DA1CA02}" srcOrd="1" destOrd="0" parTransId="{49A452BD-5D9C-4498-9367-79C72F2518B1}" sibTransId="{738B9C6A-C5F6-4A9E-B7FE-1C9F6DB22C10}"/>
    <dgm:cxn modelId="{9B5B2771-0A4F-45AF-AB29-982ACDCFC2A1}" srcId="{0CA91469-C6BD-460E-9D18-74BBE5B54CAB}" destId="{28B0DF12-4A9F-42E4-8C01-0BA98C3CA8A9}" srcOrd="5" destOrd="0" parTransId="{E9FB8D4F-C719-40AA-AE9C-59CF9B1CE28F}" sibTransId="{D93FA2DB-9D92-46D9-A707-05A639C7A174}"/>
    <dgm:cxn modelId="{E764D684-499D-4879-8CB4-E7EC83C7F29C}" srcId="{0CA91469-C6BD-460E-9D18-74BBE5B54CAB}" destId="{90739363-CD36-45A5-9497-CD9AFCB677B2}" srcOrd="2" destOrd="0" parTransId="{D490C388-6096-48EC-93CE-4B751B335244}" sibTransId="{0D4C8C77-5A7E-44DF-AE71-D432EF15A463}"/>
    <dgm:cxn modelId="{05ABD0EC-D3A1-4569-838E-661EDC603719}" type="presOf" srcId="{EA9D1839-1427-49D4-877A-0A595BECD777}" destId="{C98419AF-E401-48C8-9571-F7B3945DC9A2}" srcOrd="0" destOrd="0" presId="urn:microsoft.com/office/officeart/2005/8/layout/process5"/>
    <dgm:cxn modelId="{6CB51436-3A98-4D7D-A4B3-3C7AC20D662D}" type="presOf" srcId="{0D4C8C77-5A7E-44DF-AE71-D432EF15A463}" destId="{6B986648-1AE5-4E9D-95F9-6DBA9C07D2D9}" srcOrd="0" destOrd="0" presId="urn:microsoft.com/office/officeart/2005/8/layout/process5"/>
    <dgm:cxn modelId="{D69F5CCF-CCAC-4B6B-B9B6-67C495A7BE18}" type="presOf" srcId="{8082377B-3924-4428-8E52-3B9F9024C8FA}" destId="{1A3F164F-2FD6-4A6B-8C40-8B85137644AC}" srcOrd="1" destOrd="0" presId="urn:microsoft.com/office/officeart/2005/8/layout/process5"/>
    <dgm:cxn modelId="{30DB5DAB-EC14-4FCC-A895-CC5E7A29B5C6}" type="presOf" srcId="{76C1BD1C-ED61-4ACC-8BDE-FFD81DA1CA02}" destId="{7912E82B-D10B-41A9-BDE0-09B8862FA2FA}" srcOrd="0" destOrd="0" presId="urn:microsoft.com/office/officeart/2005/8/layout/process5"/>
    <dgm:cxn modelId="{2EE2ADF5-FB85-4396-92F8-7820081A63F1}" type="presOf" srcId="{A531B778-8365-4D6C-A49B-AA2DFE2FD7A8}" destId="{A2A0E7D0-F1AF-4DA9-94BF-1649C7ADDE59}" srcOrd="0" destOrd="0" presId="urn:microsoft.com/office/officeart/2005/8/layout/process5"/>
    <dgm:cxn modelId="{AD7E1196-6727-4F37-B183-8D3064EAD5C6}" type="presOf" srcId="{738B9C6A-C5F6-4A9E-B7FE-1C9F6DB22C10}" destId="{12B6FE4C-9A50-4785-9D54-4BB55A224E6C}" srcOrd="0" destOrd="0" presId="urn:microsoft.com/office/officeart/2005/8/layout/process5"/>
    <dgm:cxn modelId="{6704BE2E-962A-497D-9CA6-9111E5D5441D}" type="presOf" srcId="{770FD7BC-41FB-4D93-AC63-29BCF1EEB30A}" destId="{99795CF8-2732-4572-9B47-B3AF8DC1CE9E}" srcOrd="1" destOrd="0" presId="urn:microsoft.com/office/officeart/2005/8/layout/process5"/>
    <dgm:cxn modelId="{CC83EA1E-42FA-476A-AE96-412CB931D66E}" type="presParOf" srcId="{8FF17D0C-FB72-41F5-930C-5663840FF8AD}" destId="{018BFF38-6C79-42E9-A095-B43F0B57D75C}" srcOrd="0" destOrd="0" presId="urn:microsoft.com/office/officeart/2005/8/layout/process5"/>
    <dgm:cxn modelId="{7606193E-E761-4358-88DE-6BD0E2750B37}" type="presParOf" srcId="{8FF17D0C-FB72-41F5-930C-5663840FF8AD}" destId="{277AD2A8-987E-49A9-A24C-A4C867B76FD4}" srcOrd="1" destOrd="0" presId="urn:microsoft.com/office/officeart/2005/8/layout/process5"/>
    <dgm:cxn modelId="{BB35397D-02C6-4EA4-A436-03B185C9D1FC}" type="presParOf" srcId="{277AD2A8-987E-49A9-A24C-A4C867B76FD4}" destId="{1A3F164F-2FD6-4A6B-8C40-8B85137644AC}" srcOrd="0" destOrd="0" presId="urn:microsoft.com/office/officeart/2005/8/layout/process5"/>
    <dgm:cxn modelId="{EFB88908-1A48-4230-8D47-1437A6279586}" type="presParOf" srcId="{8FF17D0C-FB72-41F5-930C-5663840FF8AD}" destId="{7912E82B-D10B-41A9-BDE0-09B8862FA2FA}" srcOrd="2" destOrd="0" presId="urn:microsoft.com/office/officeart/2005/8/layout/process5"/>
    <dgm:cxn modelId="{7DFBC46E-7652-4892-AEC5-BFA942FD026F}" type="presParOf" srcId="{8FF17D0C-FB72-41F5-930C-5663840FF8AD}" destId="{12B6FE4C-9A50-4785-9D54-4BB55A224E6C}" srcOrd="3" destOrd="0" presId="urn:microsoft.com/office/officeart/2005/8/layout/process5"/>
    <dgm:cxn modelId="{4C8E7567-D3C1-4CDB-B796-946087A63D05}" type="presParOf" srcId="{12B6FE4C-9A50-4785-9D54-4BB55A224E6C}" destId="{178204B8-5E6C-4F40-9B25-F4BD74FFBF61}" srcOrd="0" destOrd="0" presId="urn:microsoft.com/office/officeart/2005/8/layout/process5"/>
    <dgm:cxn modelId="{B2F42751-316B-4122-A04C-2B5F70B5C877}" type="presParOf" srcId="{8FF17D0C-FB72-41F5-930C-5663840FF8AD}" destId="{4087B9A0-2D26-47A0-9E66-A249427F7174}" srcOrd="4" destOrd="0" presId="urn:microsoft.com/office/officeart/2005/8/layout/process5"/>
    <dgm:cxn modelId="{31596E6C-D2FA-4F28-984C-19D051228EBB}" type="presParOf" srcId="{8FF17D0C-FB72-41F5-930C-5663840FF8AD}" destId="{6B986648-1AE5-4E9D-95F9-6DBA9C07D2D9}" srcOrd="5" destOrd="0" presId="urn:microsoft.com/office/officeart/2005/8/layout/process5"/>
    <dgm:cxn modelId="{9694C82A-32BC-4B83-8EA5-A38AF7F21370}" type="presParOf" srcId="{6B986648-1AE5-4E9D-95F9-6DBA9C07D2D9}" destId="{CCFEDAE4-AE38-4BF1-B33A-87BB13437C75}" srcOrd="0" destOrd="0" presId="urn:microsoft.com/office/officeart/2005/8/layout/process5"/>
    <dgm:cxn modelId="{E56FC13E-F06C-4F4F-B22F-2799892A077F}" type="presParOf" srcId="{8FF17D0C-FB72-41F5-930C-5663840FF8AD}" destId="{C98419AF-E401-48C8-9571-F7B3945DC9A2}" srcOrd="6" destOrd="0" presId="urn:microsoft.com/office/officeart/2005/8/layout/process5"/>
    <dgm:cxn modelId="{3D914B3C-99E7-42E0-8962-2FBF148D937A}" type="presParOf" srcId="{8FF17D0C-FB72-41F5-930C-5663840FF8AD}" destId="{A2A0E7D0-F1AF-4DA9-94BF-1649C7ADDE59}" srcOrd="7" destOrd="0" presId="urn:microsoft.com/office/officeart/2005/8/layout/process5"/>
    <dgm:cxn modelId="{FB5AF1A4-5B4B-455E-AF34-1D6B35A4E922}" type="presParOf" srcId="{A2A0E7D0-F1AF-4DA9-94BF-1649C7ADDE59}" destId="{C5AF751A-BB15-4E3A-B08E-B54CF27E47F1}" srcOrd="0" destOrd="0" presId="urn:microsoft.com/office/officeart/2005/8/layout/process5"/>
    <dgm:cxn modelId="{698411CC-3C9C-42E2-9F84-5779B57FA627}" type="presParOf" srcId="{8FF17D0C-FB72-41F5-930C-5663840FF8AD}" destId="{F748A857-7BDB-4EDF-9C3E-43DA2BF554F6}" srcOrd="8" destOrd="0" presId="urn:microsoft.com/office/officeart/2005/8/layout/process5"/>
    <dgm:cxn modelId="{0888AC48-FA9A-44C6-8903-555BD3B7B281}" type="presParOf" srcId="{8FF17D0C-FB72-41F5-930C-5663840FF8AD}" destId="{9DF2B5AA-FFDA-4D94-9355-6CF8571FDCC7}" srcOrd="9" destOrd="0" presId="urn:microsoft.com/office/officeart/2005/8/layout/process5"/>
    <dgm:cxn modelId="{40A805C0-7573-4692-A77E-E1CFA0E86A61}" type="presParOf" srcId="{9DF2B5AA-FFDA-4D94-9355-6CF8571FDCC7}" destId="{99795CF8-2732-4572-9B47-B3AF8DC1CE9E}" srcOrd="0" destOrd="0" presId="urn:microsoft.com/office/officeart/2005/8/layout/process5"/>
    <dgm:cxn modelId="{D65AB604-8A9D-4A2E-B08E-817EA1B9FDC7}" type="presParOf" srcId="{8FF17D0C-FB72-41F5-930C-5663840FF8AD}" destId="{8FE1FC14-38B8-4AA0-9FF4-FCED78C909FE}" srcOrd="10" destOrd="0" presId="urn:microsoft.com/office/officeart/2005/8/layout/process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8BFF38-6C79-42E9-A095-B43F0B57D75C}">
      <dsp:nvSpPr>
        <dsp:cNvPr id="0" name=""/>
        <dsp:cNvSpPr/>
      </dsp:nvSpPr>
      <dsp:spPr>
        <a:xfrm>
          <a:off x="47425" y="259447"/>
          <a:ext cx="3759123" cy="143716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078A6"/>
            </a:gs>
            <a:gs pos="74000">
              <a:srgbClr val="CC99FF"/>
            </a:gs>
            <a:gs pos="91000">
              <a:srgbClr val="9966FF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銀河號</a:t>
          </a:r>
          <a:endParaRPr lang="zh-TW" altLang="en-US" sz="3600" kern="1200" dirty="0"/>
        </a:p>
      </dsp:txBody>
      <dsp:txXfrm>
        <a:off x="89518" y="301540"/>
        <a:ext cx="3674937" cy="1352980"/>
      </dsp:txXfrm>
    </dsp:sp>
    <dsp:sp modelId="{277AD2A8-987E-49A9-A24C-A4C867B76FD4}">
      <dsp:nvSpPr>
        <dsp:cNvPr id="0" name=""/>
        <dsp:cNvSpPr/>
      </dsp:nvSpPr>
      <dsp:spPr>
        <a:xfrm>
          <a:off x="4017333" y="681016"/>
          <a:ext cx="507798" cy="5940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4017333" y="799822"/>
        <a:ext cx="355459" cy="356416"/>
      </dsp:txXfrm>
    </dsp:sp>
    <dsp:sp modelId="{7912E82B-D10B-41A9-BDE0-09B8862FA2FA}">
      <dsp:nvSpPr>
        <dsp:cNvPr id="0" name=""/>
        <dsp:cNvSpPr/>
      </dsp:nvSpPr>
      <dsp:spPr>
        <a:xfrm>
          <a:off x="4764660" y="259447"/>
          <a:ext cx="2395277" cy="143716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078A6"/>
            </a:gs>
            <a:gs pos="74000">
              <a:srgbClr val="CC99FF"/>
            </a:gs>
            <a:gs pos="91000">
              <a:srgbClr val="9966FF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宇宙迴旋</a:t>
          </a:r>
          <a:endParaRPr lang="zh-TW" altLang="en-US" sz="3600" kern="1200" dirty="0"/>
        </a:p>
      </dsp:txBody>
      <dsp:txXfrm>
        <a:off x="4806753" y="301540"/>
        <a:ext cx="2311091" cy="1352980"/>
      </dsp:txXfrm>
    </dsp:sp>
    <dsp:sp modelId="{12B6FE4C-9A50-4785-9D54-4BB55A224E6C}">
      <dsp:nvSpPr>
        <dsp:cNvPr id="0" name=""/>
        <dsp:cNvSpPr/>
      </dsp:nvSpPr>
      <dsp:spPr>
        <a:xfrm>
          <a:off x="7370721" y="681016"/>
          <a:ext cx="507798" cy="5940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7370721" y="799822"/>
        <a:ext cx="355459" cy="356416"/>
      </dsp:txXfrm>
    </dsp:sp>
    <dsp:sp modelId="{4087B9A0-2D26-47A0-9E66-A249427F7174}">
      <dsp:nvSpPr>
        <dsp:cNvPr id="0" name=""/>
        <dsp:cNvSpPr/>
      </dsp:nvSpPr>
      <dsp:spPr>
        <a:xfrm>
          <a:off x="8118048" y="259447"/>
          <a:ext cx="2395277" cy="143716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078A6"/>
            </a:gs>
            <a:gs pos="74000">
              <a:srgbClr val="CC99FF"/>
            </a:gs>
            <a:gs pos="91000">
              <a:srgbClr val="9966FF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星際飛車</a:t>
          </a:r>
          <a:endParaRPr lang="zh-TW" altLang="en-US" sz="3600" kern="1200" dirty="0"/>
        </a:p>
      </dsp:txBody>
      <dsp:txXfrm>
        <a:off x="8160141" y="301540"/>
        <a:ext cx="2311091" cy="1352980"/>
      </dsp:txXfrm>
    </dsp:sp>
    <dsp:sp modelId="{6B986648-1AE5-4E9D-95F9-6DBA9C07D2D9}">
      <dsp:nvSpPr>
        <dsp:cNvPr id="0" name=""/>
        <dsp:cNvSpPr/>
      </dsp:nvSpPr>
      <dsp:spPr>
        <a:xfrm rot="5400000">
          <a:off x="9061787" y="1864282"/>
          <a:ext cx="507798" cy="5940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-5400000">
        <a:off x="9137479" y="1907397"/>
        <a:ext cx="356416" cy="355459"/>
      </dsp:txXfrm>
    </dsp:sp>
    <dsp:sp modelId="{C98419AF-E401-48C8-9571-F7B3945DC9A2}">
      <dsp:nvSpPr>
        <dsp:cNvPr id="0" name=""/>
        <dsp:cNvSpPr/>
      </dsp:nvSpPr>
      <dsp:spPr>
        <a:xfrm>
          <a:off x="8118048" y="2654724"/>
          <a:ext cx="2395277" cy="143716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078A6"/>
            </a:gs>
            <a:gs pos="74000">
              <a:srgbClr val="CC99FF"/>
            </a:gs>
            <a:gs pos="91000">
              <a:srgbClr val="9966FF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星之環</a:t>
          </a:r>
          <a:endParaRPr lang="zh-TW" altLang="en-US" sz="3600" kern="1200" dirty="0"/>
        </a:p>
      </dsp:txBody>
      <dsp:txXfrm>
        <a:off x="8160141" y="2696817"/>
        <a:ext cx="2311091" cy="1352980"/>
      </dsp:txXfrm>
    </dsp:sp>
    <dsp:sp modelId="{A2A0E7D0-F1AF-4DA9-94BF-1649C7ADDE59}">
      <dsp:nvSpPr>
        <dsp:cNvPr id="0" name=""/>
        <dsp:cNvSpPr/>
      </dsp:nvSpPr>
      <dsp:spPr>
        <a:xfrm rot="10663829">
          <a:off x="7399265" y="3142173"/>
          <a:ext cx="508197" cy="5940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10800000">
        <a:off x="7551664" y="3257960"/>
        <a:ext cx="355738" cy="356416"/>
      </dsp:txXfrm>
    </dsp:sp>
    <dsp:sp modelId="{F748A857-7BDB-4EDF-9C3E-43DA2BF554F6}">
      <dsp:nvSpPr>
        <dsp:cNvPr id="0" name=""/>
        <dsp:cNvSpPr/>
      </dsp:nvSpPr>
      <dsp:spPr>
        <a:xfrm>
          <a:off x="4495095" y="2792965"/>
          <a:ext cx="2664841" cy="143716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078A6"/>
            </a:gs>
            <a:gs pos="74000">
              <a:srgbClr val="CC99FF"/>
            </a:gs>
            <a:gs pos="91000">
              <a:srgbClr val="9966FF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星空小飛碟</a:t>
          </a:r>
          <a:endParaRPr lang="zh-TW" altLang="en-US" sz="3600" kern="1200" dirty="0"/>
        </a:p>
      </dsp:txBody>
      <dsp:txXfrm>
        <a:off x="4537188" y="2835058"/>
        <a:ext cx="2580655" cy="1352980"/>
      </dsp:txXfrm>
    </dsp:sp>
    <dsp:sp modelId="{9DF2B5AA-FFDA-4D94-9355-6CF8571FDCC7}">
      <dsp:nvSpPr>
        <dsp:cNvPr id="0" name=""/>
        <dsp:cNvSpPr/>
      </dsp:nvSpPr>
      <dsp:spPr>
        <a:xfrm rot="10917069">
          <a:off x="3776365" y="3153311"/>
          <a:ext cx="508093" cy="5940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10800000">
        <a:off x="3928749" y="3274712"/>
        <a:ext cx="355665" cy="356416"/>
      </dsp:txXfrm>
    </dsp:sp>
    <dsp:sp modelId="{8FE1FC14-38B8-4AA0-9FF4-FCED78C909FE}">
      <dsp:nvSpPr>
        <dsp:cNvPr id="0" name=""/>
        <dsp:cNvSpPr/>
      </dsp:nvSpPr>
      <dsp:spPr>
        <a:xfrm>
          <a:off x="2274" y="2654724"/>
          <a:ext cx="3534710" cy="143716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078A6"/>
            </a:gs>
            <a:gs pos="74000">
              <a:srgbClr val="CC99FF"/>
            </a:gs>
            <a:gs pos="91000">
              <a:srgbClr val="9966FF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轉轉咖啡杯</a:t>
          </a:r>
          <a:endParaRPr lang="zh-TW" altLang="en-US" sz="3600" kern="1200" dirty="0"/>
        </a:p>
      </dsp:txBody>
      <dsp:txXfrm>
        <a:off x="44367" y="2696817"/>
        <a:ext cx="3450524" cy="13529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rgbClr val="F078A6"/>
            </a:gs>
            <a:gs pos="75000">
              <a:srgbClr val="66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5ACE9-7981-47B6-8F0C-E8FDE415AB8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3400-A4FE-458E-9AEC-5E499492D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6701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5ACE9-7981-47B6-8F0C-E8FDE415AB8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3400-A4FE-458E-9AEC-5E499492D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072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5ACE9-7981-47B6-8F0C-E8FDE415AB8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3400-A4FE-458E-9AEC-5E499492D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987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5ACE9-7981-47B6-8F0C-E8FDE415AB8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3400-A4FE-458E-9AEC-5E499492D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768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5ACE9-7981-47B6-8F0C-E8FDE415AB8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3400-A4FE-458E-9AEC-5E499492D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8980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5ACE9-7981-47B6-8F0C-E8FDE415AB8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3400-A4FE-458E-9AEC-5E499492D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902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5ACE9-7981-47B6-8F0C-E8FDE415AB8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3400-A4FE-458E-9AEC-5E499492D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790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5ACE9-7981-47B6-8F0C-E8FDE415AB8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3400-A4FE-458E-9AEC-5E499492D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2085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5ACE9-7981-47B6-8F0C-E8FDE415AB8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3400-A4FE-458E-9AEC-5E499492D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7177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5ACE9-7981-47B6-8F0C-E8FDE415AB8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3400-A4FE-458E-9AEC-5E499492D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5234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5ACE9-7981-47B6-8F0C-E8FDE415AB8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3400-A4FE-458E-9AEC-5E499492D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744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078A6"/>
            </a:gs>
            <a:gs pos="75000">
              <a:srgbClr val="66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5ACE9-7981-47B6-8F0C-E8FDE415AB8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63400-A4FE-458E-9AEC-5E499492D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566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078A6"/>
          </a:solidFill>
          <a:latin typeface="文鼎中特標準宋體" panose="020B0602010101010101" pitchFamily="34" charset="-120"/>
          <a:ea typeface="文鼎中特標準宋體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000AB"/>
          </a:solidFill>
          <a:latin typeface="文鼎中特標準宋體" panose="020B0602010101010101" pitchFamily="34" charset="-120"/>
          <a:ea typeface="文鼎中特標準宋體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000AB"/>
          </a:solidFill>
          <a:latin typeface="文鼎中特標準宋體" panose="020B0602010101010101" pitchFamily="34" charset="-120"/>
          <a:ea typeface="文鼎中特標準宋體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000AB"/>
          </a:solidFill>
          <a:latin typeface="文鼎中特標準宋體" panose="020B0602010101010101" pitchFamily="34" charset="-120"/>
          <a:ea typeface="文鼎中特標準宋體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000AB"/>
          </a:solidFill>
          <a:latin typeface="文鼎中特標準宋體" panose="020B0602010101010101" pitchFamily="34" charset="-120"/>
          <a:ea typeface="文鼎中特標準宋體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000AB"/>
          </a:solidFill>
          <a:latin typeface="文鼎中特標準宋體" panose="020B0602010101010101" pitchFamily="34" charset="-120"/>
          <a:ea typeface="文鼎中特標準宋體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規劃 傅傅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328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 傅傅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93721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77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7607925"/>
              </p:ext>
            </p:extLst>
          </p:nvPr>
        </p:nvGraphicFramePr>
        <p:xfrm>
          <a:off x="838200" y="1894113"/>
          <a:ext cx="10839997" cy="4036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8571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48571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48571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48571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48571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48571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48571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7007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F078A6">
                            <a:tint val="66000"/>
                            <a:satMod val="160000"/>
                          </a:srgbClr>
                        </a:gs>
                        <a:gs pos="50000">
                          <a:srgbClr val="F078A6">
                            <a:tint val="44500"/>
                            <a:satMod val="160000"/>
                          </a:srgbClr>
                        </a:gs>
                        <a:gs pos="100000">
                          <a:srgbClr val="F078A6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F078A6">
                            <a:tint val="66000"/>
                            <a:satMod val="160000"/>
                          </a:srgbClr>
                        </a:gs>
                        <a:gs pos="50000">
                          <a:srgbClr val="F078A6">
                            <a:tint val="44500"/>
                            <a:satMod val="160000"/>
                          </a:srgbClr>
                        </a:gs>
                        <a:gs pos="100000">
                          <a:srgbClr val="F078A6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F078A6">
                            <a:tint val="66000"/>
                            <a:satMod val="160000"/>
                          </a:srgbClr>
                        </a:gs>
                        <a:gs pos="50000">
                          <a:srgbClr val="F078A6">
                            <a:tint val="44500"/>
                            <a:satMod val="160000"/>
                          </a:srgbClr>
                        </a:gs>
                        <a:gs pos="100000">
                          <a:srgbClr val="F078A6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F078A6">
                            <a:tint val="66000"/>
                            <a:satMod val="160000"/>
                          </a:srgbClr>
                        </a:gs>
                        <a:gs pos="50000">
                          <a:srgbClr val="F078A6">
                            <a:tint val="44500"/>
                            <a:satMod val="160000"/>
                          </a:srgbClr>
                        </a:gs>
                        <a:gs pos="100000">
                          <a:srgbClr val="F078A6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3218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solidFill>
                      <a:srgbClr val="B5D2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>
                    <a:solidFill>
                      <a:srgbClr val="B5D2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>
                    <a:solidFill>
                      <a:srgbClr val="B5D2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6708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F078A6">
                            <a:tint val="66000"/>
                            <a:satMod val="160000"/>
                          </a:srgbClr>
                        </a:gs>
                        <a:gs pos="50000">
                          <a:srgbClr val="F078A6">
                            <a:tint val="44500"/>
                            <a:satMod val="160000"/>
                          </a:srgbClr>
                        </a:gs>
                        <a:gs pos="100000">
                          <a:srgbClr val="F078A6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solidFill>
                      <a:srgbClr val="B5D2E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solidFill>
                      <a:srgbClr val="B5D2E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solidFill>
                      <a:srgbClr val="B5D2E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F078A6">
                            <a:tint val="66000"/>
                            <a:satMod val="160000"/>
                          </a:srgbClr>
                        </a:gs>
                        <a:gs pos="50000">
                          <a:srgbClr val="F078A6">
                            <a:tint val="44500"/>
                            <a:satMod val="160000"/>
                          </a:srgbClr>
                        </a:gs>
                        <a:gs pos="100000">
                          <a:srgbClr val="F078A6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F078A6">
                            <a:tint val="66000"/>
                            <a:satMod val="160000"/>
                          </a:srgbClr>
                        </a:gs>
                        <a:gs pos="50000">
                          <a:srgbClr val="F078A6">
                            <a:tint val="44500"/>
                            <a:satMod val="160000"/>
                          </a:srgbClr>
                        </a:gs>
                        <a:gs pos="100000">
                          <a:srgbClr val="F078A6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F078A6">
                            <a:tint val="66000"/>
                            <a:satMod val="160000"/>
                          </a:srgbClr>
                        </a:gs>
                        <a:gs pos="50000">
                          <a:srgbClr val="F078A6">
                            <a:tint val="44500"/>
                            <a:satMod val="160000"/>
                          </a:srgbClr>
                        </a:gs>
                        <a:gs pos="100000">
                          <a:srgbClr val="F078A6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670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F078A6">
                            <a:tint val="66000"/>
                            <a:satMod val="160000"/>
                          </a:srgbClr>
                        </a:gs>
                        <a:gs pos="50000">
                          <a:srgbClr val="F078A6">
                            <a:tint val="44500"/>
                            <a:satMod val="160000"/>
                          </a:srgbClr>
                        </a:gs>
                        <a:gs pos="100000">
                          <a:srgbClr val="F078A6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2977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銀河號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67828"/>
            <a:ext cx="5181600" cy="4351338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環繞園區的單軌列車，行程中可一覽園區</a:t>
            </a:r>
            <a:r>
              <a:rPr lang="zh-TW" altLang="en-US" dirty="0">
                <a:solidFill>
                  <a:schemeClr val="tx1"/>
                </a:solidFill>
              </a:rPr>
              <a:t>美景。</a:t>
            </a:r>
          </a:p>
          <a:p>
            <a:r>
              <a:rPr lang="zh-TW" altLang="en-US" dirty="0">
                <a:solidFill>
                  <a:schemeClr val="tx1"/>
                </a:solidFill>
              </a:rPr>
              <a:t>戀愛指數</a:t>
            </a:r>
          </a:p>
          <a:p>
            <a:r>
              <a:rPr lang="zh-TW" altLang="en-US" dirty="0">
                <a:solidFill>
                  <a:schemeClr val="tx1"/>
                </a:solidFill>
              </a:rPr>
              <a:t>💗</a:t>
            </a:r>
            <a:r>
              <a:rPr lang="zh-TW" altLang="en-US" dirty="0" smtClean="0">
                <a:solidFill>
                  <a:schemeClr val="tx1"/>
                </a:solidFill>
              </a:rPr>
              <a:t>💗💗</a:t>
            </a:r>
            <a:r>
              <a:rPr lang="zh-TW" altLang="en-US" dirty="0">
                <a:solidFill>
                  <a:schemeClr val="tx1"/>
                </a:solidFill>
              </a:rPr>
              <a:t>💗♡</a:t>
            </a:r>
          </a:p>
          <a:p>
            <a:r>
              <a:rPr lang="zh-TW" altLang="en-US" dirty="0">
                <a:solidFill>
                  <a:schemeClr val="tx1"/>
                </a:solidFill>
              </a:rPr>
              <a:t>尖叫指數</a:t>
            </a:r>
          </a:p>
          <a:p>
            <a:r>
              <a:rPr lang="zh-TW" altLang="en-US" dirty="0">
                <a:solidFill>
                  <a:schemeClr val="tx1"/>
                </a:solidFill>
              </a:rPr>
              <a:t>⚡⚡☁☁☁</a:t>
            </a:r>
          </a:p>
        </p:txBody>
      </p:sp>
      <p:pic>
        <p:nvPicPr>
          <p:cNvPr id="1026" name="Picture 2" descr="銀河號(單軌列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2868" y="1690688"/>
            <a:ext cx="5400433" cy="405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496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星空小飛碟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科幻造型的雲霄飛車，迴旋於軌道上體驗刺激的速度感。</a:t>
            </a:r>
          </a:p>
          <a:p>
            <a:endParaRPr lang="zh-TW" altLang="en-US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尖叫指數</a:t>
            </a:r>
          </a:p>
          <a:p>
            <a:r>
              <a:rPr lang="zh-TW" altLang="en-US" dirty="0">
                <a:solidFill>
                  <a:schemeClr val="tx1"/>
                </a:solidFill>
              </a:rPr>
              <a:t>⚡⚡⚡⚡⚡</a:t>
            </a:r>
          </a:p>
          <a:p>
            <a:r>
              <a:rPr lang="zh-TW" altLang="en-US" dirty="0">
                <a:solidFill>
                  <a:schemeClr val="tx1"/>
                </a:solidFill>
              </a:rPr>
              <a:t>溫馨指數</a:t>
            </a:r>
          </a:p>
          <a:p>
            <a:r>
              <a:rPr lang="zh-TW" altLang="en-US" dirty="0">
                <a:solidFill>
                  <a:schemeClr val="tx1"/>
                </a:solidFill>
              </a:rPr>
              <a:t>🌞🌞☁☁☁</a:t>
            </a:r>
          </a:p>
          <a:p>
            <a:r>
              <a:rPr lang="zh-TW" altLang="en-US" dirty="0">
                <a:solidFill>
                  <a:schemeClr val="tx1"/>
                </a:solidFill>
              </a:rPr>
              <a:t>戀愛指數</a:t>
            </a:r>
          </a:p>
          <a:p>
            <a:r>
              <a:rPr lang="zh-TW" altLang="en-US" dirty="0">
                <a:solidFill>
                  <a:schemeClr val="tx1"/>
                </a:solidFill>
              </a:rPr>
              <a:t>💗💗💗♡♡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800" y="1250859"/>
            <a:ext cx="580178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314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兒童新樂園</a:t>
            </a:r>
            <a:r>
              <a:rPr lang="en-US" altLang="zh-TW" dirty="0" smtClean="0">
                <a:solidFill>
                  <a:schemeClr val="tx1"/>
                </a:solidFill>
              </a:rPr>
              <a:t>https</a:t>
            </a:r>
            <a:r>
              <a:rPr lang="en-US" altLang="zh-TW" dirty="0">
                <a:solidFill>
                  <a:schemeClr val="tx1"/>
                </a:solidFill>
              </a:rPr>
              <a:t>://www.tcap.taipei/Default.aspx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81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  <a:r>
              <a:rPr lang="en-US" altLang="zh-TW" dirty="0"/>
              <a:t>(</a:t>
            </a:r>
            <a:r>
              <a:rPr lang="zh-TW" altLang="en-US" dirty="0"/>
              <a:t>影片長度</a:t>
            </a:r>
            <a:r>
              <a:rPr lang="en-US" altLang="zh-TW" dirty="0"/>
              <a:t>3</a:t>
            </a:r>
            <a:r>
              <a:rPr lang="zh-TW" altLang="en-US" dirty="0"/>
              <a:t>分</a:t>
            </a:r>
            <a:r>
              <a:rPr lang="en-US" altLang="zh-TW" dirty="0"/>
              <a:t>01</a:t>
            </a:r>
            <a:r>
              <a:rPr lang="zh-TW" altLang="en-US" dirty="0"/>
              <a:t>秒</a:t>
            </a:r>
            <a:r>
              <a:rPr lang="en-US" altLang="zh-TW" dirty="0"/>
              <a:t>)</a:t>
            </a: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06637" y="1828361"/>
            <a:ext cx="7978725" cy="4488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16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189</Words>
  <Application>Microsoft Office PowerPoint</Application>
  <PresentationFormat>寬螢幕</PresentationFormat>
  <Paragraphs>44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文鼎中特標準宋體</vt:lpstr>
      <vt:lpstr>新細明體</vt:lpstr>
      <vt:lpstr>Arial</vt:lpstr>
      <vt:lpstr>Calibri</vt:lpstr>
      <vt:lpstr>Office 佈景主題</vt:lpstr>
      <vt:lpstr>兒童新樂園一日遊</vt:lpstr>
      <vt:lpstr>規劃 傅傅</vt:lpstr>
      <vt:lpstr>票價</vt:lpstr>
      <vt:lpstr>銀河號</vt:lpstr>
      <vt:lpstr>星空小飛碟</vt:lpstr>
      <vt:lpstr>資料來源</vt:lpstr>
      <vt:lpstr>兒童新樂園微電影(影片長度3分01秒)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2022-12-26T06:44:54Z</dcterms:created>
  <dcterms:modified xsi:type="dcterms:W3CDTF">2023-01-16T07:10:46Z</dcterms:modified>
</cp:coreProperties>
</file>