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21DF"/>
    <a:srgbClr val="0AF6F0"/>
    <a:srgbClr val="B3EFE5"/>
    <a:srgbClr val="B8EAE2"/>
    <a:srgbClr val="B1F1CF"/>
    <a:srgbClr val="B3FFB5"/>
    <a:srgbClr val="B5D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4943D7-1159-46A2-A30A-A1D785CE16EC}" type="doc">
      <dgm:prSet loTypeId="urn:microsoft.com/office/officeart/2005/8/layout/process5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E6EB5FA-9231-4DCB-903E-DADE993A56A3}">
      <dgm:prSet phldrT="[文字]"/>
      <dgm:spPr>
        <a:solidFill>
          <a:srgbClr val="00B0F0"/>
        </a:solidFill>
      </dgm:spPr>
      <dgm:t>
        <a:bodyPr/>
        <a:lstStyle/>
        <a:p>
          <a:r>
            <a:rPr lang="zh-TW" altLang="en-US" smtClean="0">
              <a:solidFill>
                <a:schemeClr val="tx1"/>
              </a:solidFill>
            </a:rPr>
            <a:t>星之環</a:t>
          </a:r>
          <a:endParaRPr lang="zh-TW" altLang="en-US" dirty="0">
            <a:solidFill>
              <a:schemeClr val="tx1"/>
            </a:solidFill>
          </a:endParaRPr>
        </a:p>
      </dgm:t>
    </dgm:pt>
    <dgm:pt modelId="{35542F86-8DEB-4E14-8E6B-A28B45009B75}" type="parTrans" cxnId="{CD8C9B39-9D2F-449D-80F8-21F43A162F29}">
      <dgm:prSet/>
      <dgm:spPr/>
      <dgm:t>
        <a:bodyPr/>
        <a:lstStyle/>
        <a:p>
          <a:endParaRPr lang="zh-TW" altLang="en-US"/>
        </a:p>
      </dgm:t>
    </dgm:pt>
    <dgm:pt modelId="{9850DC75-B15C-4427-931A-BBCD966261B6}" type="sibTrans" cxnId="{CD8C9B39-9D2F-449D-80F8-21F43A162F29}">
      <dgm:prSet/>
      <dgm:spPr>
        <a:solidFill>
          <a:srgbClr val="00B050"/>
        </a:solidFill>
      </dgm:spPr>
      <dgm:t>
        <a:bodyPr/>
        <a:lstStyle/>
        <a:p>
          <a:endParaRPr lang="zh-TW" altLang="en-US"/>
        </a:p>
      </dgm:t>
    </dgm:pt>
    <dgm:pt modelId="{5F96BAEC-BBF3-4CA6-8DF6-EA110980D838}">
      <dgm:prSet phldrT="[文字]"/>
      <dgm:spPr>
        <a:solidFill>
          <a:srgbClr val="FF0000"/>
        </a:solidFill>
      </dgm:spPr>
      <dgm:t>
        <a:bodyPr/>
        <a:lstStyle/>
        <a:p>
          <a:r>
            <a:rPr lang="zh-TW" altLang="en-US" smtClean="0">
              <a:solidFill>
                <a:schemeClr val="tx1"/>
              </a:solidFill>
            </a:rPr>
            <a:t>尋寶船</a:t>
          </a:r>
          <a:endParaRPr lang="zh-TW" altLang="en-US" dirty="0">
            <a:solidFill>
              <a:schemeClr val="tx1"/>
            </a:solidFill>
          </a:endParaRPr>
        </a:p>
      </dgm:t>
    </dgm:pt>
    <dgm:pt modelId="{B2637B9F-473B-451F-8D38-B40799570A30}" type="parTrans" cxnId="{39858CE8-540D-4069-AE67-6D02B51D83AF}">
      <dgm:prSet/>
      <dgm:spPr/>
      <dgm:t>
        <a:bodyPr/>
        <a:lstStyle/>
        <a:p>
          <a:endParaRPr lang="zh-TW" altLang="en-US"/>
        </a:p>
      </dgm:t>
    </dgm:pt>
    <dgm:pt modelId="{E0B016AD-F074-4D6A-927A-B385FFF29D0E}" type="sibTrans" cxnId="{39858CE8-540D-4069-AE67-6D02B51D83AF}">
      <dgm:prSet/>
      <dgm:spPr>
        <a:solidFill>
          <a:srgbClr val="FF0000"/>
        </a:solidFill>
      </dgm:spPr>
      <dgm:t>
        <a:bodyPr/>
        <a:lstStyle/>
        <a:p>
          <a:endParaRPr lang="zh-TW" altLang="en-US"/>
        </a:p>
      </dgm:t>
    </dgm:pt>
    <dgm:pt modelId="{68BC0AA1-7783-434C-877F-78C78B8CC2DC}">
      <dgm:prSet phldrT="[文字]"/>
      <dgm:spPr>
        <a:solidFill>
          <a:srgbClr val="FFC000"/>
        </a:solidFill>
      </dgm:spPr>
      <dgm:t>
        <a:bodyPr/>
        <a:lstStyle/>
        <a:p>
          <a:r>
            <a:rPr lang="zh-TW" altLang="en-US" smtClean="0">
              <a:solidFill>
                <a:schemeClr val="tx1"/>
              </a:solidFill>
            </a:rPr>
            <a:t>摩天輪</a:t>
          </a:r>
          <a:endParaRPr lang="zh-TW" altLang="en-US" dirty="0">
            <a:solidFill>
              <a:schemeClr val="tx1"/>
            </a:solidFill>
          </a:endParaRPr>
        </a:p>
      </dgm:t>
    </dgm:pt>
    <dgm:pt modelId="{CDFD0C60-6CDF-4791-80A2-5E246204799E}" type="parTrans" cxnId="{36A5E0F8-2BEB-4601-AB19-9B489CBC493B}">
      <dgm:prSet/>
      <dgm:spPr/>
      <dgm:t>
        <a:bodyPr/>
        <a:lstStyle/>
        <a:p>
          <a:endParaRPr lang="zh-TW" altLang="en-US"/>
        </a:p>
      </dgm:t>
    </dgm:pt>
    <dgm:pt modelId="{8F9A4507-CB01-4DD4-9B9A-620A9614C237}" type="sibTrans" cxnId="{36A5E0F8-2BEB-4601-AB19-9B489CBC493B}">
      <dgm:prSet/>
      <dgm:spPr>
        <a:solidFill>
          <a:srgbClr val="FFC000"/>
        </a:solidFill>
      </dgm:spPr>
      <dgm:t>
        <a:bodyPr/>
        <a:lstStyle/>
        <a:p>
          <a:endParaRPr lang="zh-TW" altLang="en-US"/>
        </a:p>
      </dgm:t>
    </dgm:pt>
    <dgm:pt modelId="{76D232DA-70C7-4F95-85CC-DF07B9ADAC24}">
      <dgm:prSet phldrT="[文字]"/>
      <dgm:spPr>
        <a:solidFill>
          <a:srgbClr val="FFFF00"/>
        </a:solidFill>
      </dgm:spPr>
      <dgm:t>
        <a:bodyPr/>
        <a:lstStyle/>
        <a:p>
          <a:r>
            <a:rPr lang="zh-TW" altLang="en-US" smtClean="0">
              <a:solidFill>
                <a:srgbClr val="002060"/>
              </a:solidFill>
            </a:rPr>
            <a:t>宇宙迴旋</a:t>
          </a:r>
          <a:endParaRPr lang="zh-TW" altLang="en-US" dirty="0">
            <a:solidFill>
              <a:srgbClr val="002060"/>
            </a:solidFill>
          </a:endParaRPr>
        </a:p>
      </dgm:t>
    </dgm:pt>
    <dgm:pt modelId="{620D4D3D-D4DE-4072-B921-7F0FDA6FA78B}" type="parTrans" cxnId="{17124029-F175-4710-B925-A5E5685FADF6}">
      <dgm:prSet/>
      <dgm:spPr/>
      <dgm:t>
        <a:bodyPr/>
        <a:lstStyle/>
        <a:p>
          <a:endParaRPr lang="zh-TW" altLang="en-US"/>
        </a:p>
      </dgm:t>
    </dgm:pt>
    <dgm:pt modelId="{3FE7417F-46E3-4B25-9305-B21F55B9BE64}" type="sibTrans" cxnId="{17124029-F175-4710-B925-A5E5685FADF6}">
      <dgm:prSet/>
      <dgm:spPr>
        <a:solidFill>
          <a:srgbClr val="FFFF00"/>
        </a:solidFill>
      </dgm:spPr>
      <dgm:t>
        <a:bodyPr/>
        <a:lstStyle/>
        <a:p>
          <a:endParaRPr lang="zh-TW" altLang="en-US"/>
        </a:p>
      </dgm:t>
    </dgm:pt>
    <dgm:pt modelId="{9F7474B7-B048-4084-A51F-8CAAA06A5472}">
      <dgm:prSet phldrT="[文字]"/>
      <dgm:spPr>
        <a:solidFill>
          <a:srgbClr val="00B050"/>
        </a:solidFill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</a:rPr>
            <a:t>魔法星際飛車</a:t>
          </a:r>
          <a:endParaRPr lang="zh-TW" altLang="en-US" dirty="0">
            <a:solidFill>
              <a:schemeClr val="tx1"/>
            </a:solidFill>
          </a:endParaRPr>
        </a:p>
      </dgm:t>
    </dgm:pt>
    <dgm:pt modelId="{5026BA22-2FEF-4726-854A-CA92D8C147BF}" type="parTrans" cxnId="{21E53749-FD7A-487F-A0D6-8B6F62D78F58}">
      <dgm:prSet/>
      <dgm:spPr/>
      <dgm:t>
        <a:bodyPr/>
        <a:lstStyle/>
        <a:p>
          <a:endParaRPr lang="zh-TW" altLang="en-US"/>
        </a:p>
      </dgm:t>
    </dgm:pt>
    <dgm:pt modelId="{B566BF6F-2AF8-4EDE-BD13-58D1FADA8997}" type="sibTrans" cxnId="{21E53749-FD7A-487F-A0D6-8B6F62D78F58}">
      <dgm:prSet/>
      <dgm:spPr>
        <a:solidFill>
          <a:srgbClr val="00B0F0"/>
        </a:solidFill>
      </dgm:spPr>
      <dgm:t>
        <a:bodyPr/>
        <a:lstStyle/>
        <a:p>
          <a:endParaRPr lang="zh-TW" altLang="en-US"/>
        </a:p>
      </dgm:t>
    </dgm:pt>
    <dgm:pt modelId="{F6BBAA4C-FD39-4CAF-97B1-304DBC292634}">
      <dgm:prSet phldrT="[文字]"/>
      <dgm:spPr>
        <a:ln>
          <a:solidFill>
            <a:srgbClr val="002060"/>
          </a:solidFill>
        </a:ln>
      </dgm:spPr>
      <dgm:t>
        <a:bodyPr/>
        <a:lstStyle/>
        <a:p>
          <a:r>
            <a:rPr lang="zh-TW" altLang="en-US" smtClean="0">
              <a:solidFill>
                <a:schemeClr val="tx1"/>
              </a:solidFill>
            </a:rPr>
            <a:t>星空小飛碟</a:t>
          </a:r>
          <a:endParaRPr lang="zh-TW" altLang="en-US" dirty="0">
            <a:solidFill>
              <a:schemeClr val="tx1"/>
            </a:solidFill>
          </a:endParaRPr>
        </a:p>
      </dgm:t>
    </dgm:pt>
    <dgm:pt modelId="{BCBDCF1E-CBE9-4BD9-875A-2A33708B3ECD}" type="parTrans" cxnId="{A52D4DF8-115C-4EA5-A9F0-BAD8CD162B8E}">
      <dgm:prSet/>
      <dgm:spPr/>
      <dgm:t>
        <a:bodyPr/>
        <a:lstStyle/>
        <a:p>
          <a:endParaRPr lang="zh-TW" altLang="en-US"/>
        </a:p>
      </dgm:t>
    </dgm:pt>
    <dgm:pt modelId="{3A55141D-D004-4421-8E22-51511F989401}" type="sibTrans" cxnId="{A52D4DF8-115C-4EA5-A9F0-BAD8CD162B8E}">
      <dgm:prSet/>
      <dgm:spPr/>
      <dgm:t>
        <a:bodyPr/>
        <a:lstStyle/>
        <a:p>
          <a:endParaRPr lang="zh-TW" altLang="en-US"/>
        </a:p>
      </dgm:t>
    </dgm:pt>
    <dgm:pt modelId="{89FD1964-AEBD-4796-8B5C-439C013BEEDA}" type="pres">
      <dgm:prSet presAssocID="{5A4943D7-1159-46A2-A30A-A1D785CE16E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D1416B3-70B7-4B42-9AD0-21B745756CA6}" type="pres">
      <dgm:prSet presAssocID="{BE6EB5FA-9231-4DCB-903E-DADE993A56A3}" presName="node" presStyleLbl="node1" presStyleIdx="0" presStyleCnt="6" custLinFactX="52937" custLinFactY="52381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680537-2953-45F6-9915-FCD33E288F19}" type="pres">
      <dgm:prSet presAssocID="{9850DC75-B15C-4427-931A-BBCD966261B6}" presName="sibTrans" presStyleLbl="sibTrans2D1" presStyleIdx="0" presStyleCnt="5" custAng="19711440" custScaleX="58119" custScaleY="92765" custLinFactX="200000" custLinFactY="97897" custLinFactNeighborX="203792" custLinFactNeighborY="100000"/>
      <dgm:spPr/>
      <dgm:t>
        <a:bodyPr/>
        <a:lstStyle/>
        <a:p>
          <a:endParaRPr lang="zh-TW" altLang="en-US"/>
        </a:p>
      </dgm:t>
    </dgm:pt>
    <dgm:pt modelId="{538027CD-2E97-4984-96E1-F1E4238DD6B2}" type="pres">
      <dgm:prSet presAssocID="{9850DC75-B15C-4427-931A-BBCD966261B6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47338486-C8CF-4E26-B5C8-7A45428ED080}" type="pres">
      <dgm:prSet presAssocID="{5F96BAEC-BBF3-4CA6-8DF6-EA110980D838}" presName="node" presStyleLbl="node1" presStyleIdx="1" presStyleCnt="6" custLinFactX="-39901" custLinFactNeighborX="-100000" custLinFactNeighborY="-357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A9F0F2-2C79-4B71-87F5-E210FB31C8CF}" type="pres">
      <dgm:prSet presAssocID="{E0B016AD-F074-4D6A-927A-B385FFF29D0E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E48B13FC-E9B7-497B-8776-60C0A3A93740}" type="pres">
      <dgm:prSet presAssocID="{E0B016AD-F074-4D6A-927A-B385FFF29D0E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9C0C1D09-B9BF-4101-913A-0DA9AF24B424}" type="pres">
      <dgm:prSet presAssocID="{68BC0AA1-7783-434C-877F-78C78B8CC2DC}" presName="node" presStyleLbl="node1" presStyleIdx="2" presStyleCnt="6" custLinFactX="-46092" custLinFactNeighborX="-100000" custLinFactNeighborY="-184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800ACB5-125A-4BCC-A28D-64E171CB9FB9}" type="pres">
      <dgm:prSet presAssocID="{8F9A4507-CB01-4DD4-9B9A-620A9614C237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0CB96E4E-B6B6-4A1E-BE3E-09A817CBA4C3}" type="pres">
      <dgm:prSet presAssocID="{8F9A4507-CB01-4DD4-9B9A-620A9614C237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A11CC354-355D-4AC6-A9ED-7C8A20E2E0B9}" type="pres">
      <dgm:prSet presAssocID="{76D232DA-70C7-4F95-85CC-DF07B9ADAC24}" presName="node" presStyleLbl="node1" presStyleIdx="3" presStyleCnt="6" custLinFactY="-75009" custLinFactNeighborX="-5281" custLinFactNeighborY="-10000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BA5DA8-727D-4431-8FF6-EE22DA75A58A}" type="pres">
      <dgm:prSet presAssocID="{3FE7417F-46E3-4B25-9305-B21F55B9BE64}" presName="sibTrans" presStyleLbl="sibTrans2D1" presStyleIdx="3" presStyleCnt="5" custAng="168426" custLinFactNeighborX="13297" custLinFactNeighborY="0"/>
      <dgm:spPr/>
      <dgm:t>
        <a:bodyPr/>
        <a:lstStyle/>
        <a:p>
          <a:endParaRPr lang="zh-TW" altLang="en-US"/>
        </a:p>
      </dgm:t>
    </dgm:pt>
    <dgm:pt modelId="{CC1A16AD-1640-4C57-BADC-852E63AA730C}" type="pres">
      <dgm:prSet presAssocID="{3FE7417F-46E3-4B25-9305-B21F55B9BE64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A488FB76-EA87-4427-85AA-3EB9B9389C85}" type="pres">
      <dgm:prSet presAssocID="{9F7474B7-B048-4084-A51F-8CAAA06A5472}" presName="node" presStyleLbl="node1" presStyleIdx="4" presStyleCnt="6" custLinFactX="39468" custLinFactNeighborX="100000" custLinFactNeighborY="-131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9870B3-EB0E-4114-838E-D23411EA0144}" type="pres">
      <dgm:prSet presAssocID="{B566BF6F-2AF8-4EDE-BD13-58D1FADA8997}" presName="sibTrans" presStyleLbl="sibTrans2D1" presStyleIdx="4" presStyleCnt="5" custAng="6790" custFlipHor="0" custScaleX="27049" custScaleY="81610" custLinFactNeighborX="-82293" custLinFactNeighborY="12028"/>
      <dgm:spPr/>
      <dgm:t>
        <a:bodyPr/>
        <a:lstStyle/>
        <a:p>
          <a:endParaRPr lang="zh-TW" altLang="en-US"/>
        </a:p>
      </dgm:t>
    </dgm:pt>
    <dgm:pt modelId="{FD8AAFBD-5FED-4F0C-9B24-2E9322BE9030}" type="pres">
      <dgm:prSet presAssocID="{B566BF6F-2AF8-4EDE-BD13-58D1FADA8997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606E1980-CE72-42CE-9C9F-6151E09644B6}" type="pres">
      <dgm:prSet presAssocID="{F6BBAA4C-FD39-4CAF-97B1-304DBC292634}" presName="node" presStyleLbl="node1" presStyleIdx="5" presStyleCnt="6" custLinFactNeighborX="26551" custLinFactNeighborY="-1158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D8C9B39-9D2F-449D-80F8-21F43A162F29}" srcId="{5A4943D7-1159-46A2-A30A-A1D785CE16EC}" destId="{BE6EB5FA-9231-4DCB-903E-DADE993A56A3}" srcOrd="0" destOrd="0" parTransId="{35542F86-8DEB-4E14-8E6B-A28B45009B75}" sibTransId="{9850DC75-B15C-4427-931A-BBCD966261B6}"/>
    <dgm:cxn modelId="{4829B42A-6545-452E-8C41-DD6EE6732A71}" type="presOf" srcId="{B566BF6F-2AF8-4EDE-BD13-58D1FADA8997}" destId="{C59870B3-EB0E-4114-838E-D23411EA0144}" srcOrd="0" destOrd="0" presId="urn:microsoft.com/office/officeart/2005/8/layout/process5"/>
    <dgm:cxn modelId="{135324EE-B83B-4FBD-B12C-8683A66973D0}" type="presOf" srcId="{9850DC75-B15C-4427-931A-BBCD966261B6}" destId="{C0680537-2953-45F6-9915-FCD33E288F19}" srcOrd="0" destOrd="0" presId="urn:microsoft.com/office/officeart/2005/8/layout/process5"/>
    <dgm:cxn modelId="{2390C464-C90B-4685-AFE9-582B14707E12}" type="presOf" srcId="{76D232DA-70C7-4F95-85CC-DF07B9ADAC24}" destId="{A11CC354-355D-4AC6-A9ED-7C8A20E2E0B9}" srcOrd="0" destOrd="0" presId="urn:microsoft.com/office/officeart/2005/8/layout/process5"/>
    <dgm:cxn modelId="{21E53749-FD7A-487F-A0D6-8B6F62D78F58}" srcId="{5A4943D7-1159-46A2-A30A-A1D785CE16EC}" destId="{9F7474B7-B048-4084-A51F-8CAAA06A5472}" srcOrd="4" destOrd="0" parTransId="{5026BA22-2FEF-4726-854A-CA92D8C147BF}" sibTransId="{B566BF6F-2AF8-4EDE-BD13-58D1FADA8997}"/>
    <dgm:cxn modelId="{43501B9B-1F88-46E9-93A7-443A107BEC48}" type="presOf" srcId="{8F9A4507-CB01-4DD4-9B9A-620A9614C237}" destId="{4800ACB5-125A-4BCC-A28D-64E171CB9FB9}" srcOrd="0" destOrd="0" presId="urn:microsoft.com/office/officeart/2005/8/layout/process5"/>
    <dgm:cxn modelId="{698A6C2E-F3B4-4E0C-BF61-D1B92A280184}" type="presOf" srcId="{F6BBAA4C-FD39-4CAF-97B1-304DBC292634}" destId="{606E1980-CE72-42CE-9C9F-6151E09644B6}" srcOrd="0" destOrd="0" presId="urn:microsoft.com/office/officeart/2005/8/layout/process5"/>
    <dgm:cxn modelId="{17124029-F175-4710-B925-A5E5685FADF6}" srcId="{5A4943D7-1159-46A2-A30A-A1D785CE16EC}" destId="{76D232DA-70C7-4F95-85CC-DF07B9ADAC24}" srcOrd="3" destOrd="0" parTransId="{620D4D3D-D4DE-4072-B921-7F0FDA6FA78B}" sibTransId="{3FE7417F-46E3-4B25-9305-B21F55B9BE64}"/>
    <dgm:cxn modelId="{78FC9A17-2DBC-485D-AC35-9D589D956257}" type="presOf" srcId="{8F9A4507-CB01-4DD4-9B9A-620A9614C237}" destId="{0CB96E4E-B6B6-4A1E-BE3E-09A817CBA4C3}" srcOrd="1" destOrd="0" presId="urn:microsoft.com/office/officeart/2005/8/layout/process5"/>
    <dgm:cxn modelId="{77FF1A07-0A8C-4DD9-A205-9D2BFEFC399F}" type="presOf" srcId="{68BC0AA1-7783-434C-877F-78C78B8CC2DC}" destId="{9C0C1D09-B9BF-4101-913A-0DA9AF24B424}" srcOrd="0" destOrd="0" presId="urn:microsoft.com/office/officeart/2005/8/layout/process5"/>
    <dgm:cxn modelId="{1B7F3F4B-B432-45CD-A6A2-D01865EE4609}" type="presOf" srcId="{E0B016AD-F074-4D6A-927A-B385FFF29D0E}" destId="{AEA9F0F2-2C79-4B71-87F5-E210FB31C8CF}" srcOrd="0" destOrd="0" presId="urn:microsoft.com/office/officeart/2005/8/layout/process5"/>
    <dgm:cxn modelId="{36A5E0F8-2BEB-4601-AB19-9B489CBC493B}" srcId="{5A4943D7-1159-46A2-A30A-A1D785CE16EC}" destId="{68BC0AA1-7783-434C-877F-78C78B8CC2DC}" srcOrd="2" destOrd="0" parTransId="{CDFD0C60-6CDF-4791-80A2-5E246204799E}" sibTransId="{8F9A4507-CB01-4DD4-9B9A-620A9614C237}"/>
    <dgm:cxn modelId="{89751A6A-A7FA-47AD-816B-B7EF37C1D872}" type="presOf" srcId="{3FE7417F-46E3-4B25-9305-B21F55B9BE64}" destId="{36BA5DA8-727D-4431-8FF6-EE22DA75A58A}" srcOrd="0" destOrd="0" presId="urn:microsoft.com/office/officeart/2005/8/layout/process5"/>
    <dgm:cxn modelId="{39858CE8-540D-4069-AE67-6D02B51D83AF}" srcId="{5A4943D7-1159-46A2-A30A-A1D785CE16EC}" destId="{5F96BAEC-BBF3-4CA6-8DF6-EA110980D838}" srcOrd="1" destOrd="0" parTransId="{B2637B9F-473B-451F-8D38-B40799570A30}" sibTransId="{E0B016AD-F074-4D6A-927A-B385FFF29D0E}"/>
    <dgm:cxn modelId="{85EE42E5-E758-458A-985E-3009979A40BB}" type="presOf" srcId="{5F96BAEC-BBF3-4CA6-8DF6-EA110980D838}" destId="{47338486-C8CF-4E26-B5C8-7A45428ED080}" srcOrd="0" destOrd="0" presId="urn:microsoft.com/office/officeart/2005/8/layout/process5"/>
    <dgm:cxn modelId="{A52D4DF8-115C-4EA5-A9F0-BAD8CD162B8E}" srcId="{5A4943D7-1159-46A2-A30A-A1D785CE16EC}" destId="{F6BBAA4C-FD39-4CAF-97B1-304DBC292634}" srcOrd="5" destOrd="0" parTransId="{BCBDCF1E-CBE9-4BD9-875A-2A33708B3ECD}" sibTransId="{3A55141D-D004-4421-8E22-51511F989401}"/>
    <dgm:cxn modelId="{A36B736B-5BBC-42A4-83B8-F2E9A4342750}" type="presOf" srcId="{9F7474B7-B048-4084-A51F-8CAAA06A5472}" destId="{A488FB76-EA87-4427-85AA-3EB9B9389C85}" srcOrd="0" destOrd="0" presId="urn:microsoft.com/office/officeart/2005/8/layout/process5"/>
    <dgm:cxn modelId="{C5AF8D4A-B224-48E7-8520-19E900E44B6D}" type="presOf" srcId="{3FE7417F-46E3-4B25-9305-B21F55B9BE64}" destId="{CC1A16AD-1640-4C57-BADC-852E63AA730C}" srcOrd="1" destOrd="0" presId="urn:microsoft.com/office/officeart/2005/8/layout/process5"/>
    <dgm:cxn modelId="{E4127179-C9A4-48B8-9080-B2A2C617D68B}" type="presOf" srcId="{5A4943D7-1159-46A2-A30A-A1D785CE16EC}" destId="{89FD1964-AEBD-4796-8B5C-439C013BEEDA}" srcOrd="0" destOrd="0" presId="urn:microsoft.com/office/officeart/2005/8/layout/process5"/>
    <dgm:cxn modelId="{EA5E411D-E110-4A3F-89A3-FF1761D972E3}" type="presOf" srcId="{9850DC75-B15C-4427-931A-BBCD966261B6}" destId="{538027CD-2E97-4984-96E1-F1E4238DD6B2}" srcOrd="1" destOrd="0" presId="urn:microsoft.com/office/officeart/2005/8/layout/process5"/>
    <dgm:cxn modelId="{AF18DA0E-EA1C-449A-A37A-5D5CF15303A5}" type="presOf" srcId="{BE6EB5FA-9231-4DCB-903E-DADE993A56A3}" destId="{5D1416B3-70B7-4B42-9AD0-21B745756CA6}" srcOrd="0" destOrd="0" presId="urn:microsoft.com/office/officeart/2005/8/layout/process5"/>
    <dgm:cxn modelId="{A1812A22-66C6-41F9-8A68-B3C4ED1007DC}" type="presOf" srcId="{B566BF6F-2AF8-4EDE-BD13-58D1FADA8997}" destId="{FD8AAFBD-5FED-4F0C-9B24-2E9322BE9030}" srcOrd="1" destOrd="0" presId="urn:microsoft.com/office/officeart/2005/8/layout/process5"/>
    <dgm:cxn modelId="{3C6DEE57-4253-40F3-9AB8-A03A8F9D32F1}" type="presOf" srcId="{E0B016AD-F074-4D6A-927A-B385FFF29D0E}" destId="{E48B13FC-E9B7-497B-8776-60C0A3A93740}" srcOrd="1" destOrd="0" presId="urn:microsoft.com/office/officeart/2005/8/layout/process5"/>
    <dgm:cxn modelId="{FCD6B354-5466-452D-823E-3AA029A55FD7}" type="presParOf" srcId="{89FD1964-AEBD-4796-8B5C-439C013BEEDA}" destId="{5D1416B3-70B7-4B42-9AD0-21B745756CA6}" srcOrd="0" destOrd="0" presId="urn:microsoft.com/office/officeart/2005/8/layout/process5"/>
    <dgm:cxn modelId="{41766F09-A458-446D-8C79-EA5072C8C245}" type="presParOf" srcId="{89FD1964-AEBD-4796-8B5C-439C013BEEDA}" destId="{C0680537-2953-45F6-9915-FCD33E288F19}" srcOrd="1" destOrd="0" presId="urn:microsoft.com/office/officeart/2005/8/layout/process5"/>
    <dgm:cxn modelId="{5A093CCC-E8C9-4E06-88F5-F4E1BF8E327B}" type="presParOf" srcId="{C0680537-2953-45F6-9915-FCD33E288F19}" destId="{538027CD-2E97-4984-96E1-F1E4238DD6B2}" srcOrd="0" destOrd="0" presId="urn:microsoft.com/office/officeart/2005/8/layout/process5"/>
    <dgm:cxn modelId="{5EE7BD68-7A86-4A27-90D6-BF438205B07A}" type="presParOf" srcId="{89FD1964-AEBD-4796-8B5C-439C013BEEDA}" destId="{47338486-C8CF-4E26-B5C8-7A45428ED080}" srcOrd="2" destOrd="0" presId="urn:microsoft.com/office/officeart/2005/8/layout/process5"/>
    <dgm:cxn modelId="{4F5DEC1C-F2D3-4334-B272-DDD640ABB8BF}" type="presParOf" srcId="{89FD1964-AEBD-4796-8B5C-439C013BEEDA}" destId="{AEA9F0F2-2C79-4B71-87F5-E210FB31C8CF}" srcOrd="3" destOrd="0" presId="urn:microsoft.com/office/officeart/2005/8/layout/process5"/>
    <dgm:cxn modelId="{3802BB1D-9A0B-41DA-A6CD-61E0F64E6DD0}" type="presParOf" srcId="{AEA9F0F2-2C79-4B71-87F5-E210FB31C8CF}" destId="{E48B13FC-E9B7-497B-8776-60C0A3A93740}" srcOrd="0" destOrd="0" presId="urn:microsoft.com/office/officeart/2005/8/layout/process5"/>
    <dgm:cxn modelId="{CC603576-4700-4048-B37A-714A52D8F262}" type="presParOf" srcId="{89FD1964-AEBD-4796-8B5C-439C013BEEDA}" destId="{9C0C1D09-B9BF-4101-913A-0DA9AF24B424}" srcOrd="4" destOrd="0" presId="urn:microsoft.com/office/officeart/2005/8/layout/process5"/>
    <dgm:cxn modelId="{D4CEE117-51EE-476A-9FFF-71917CC7D734}" type="presParOf" srcId="{89FD1964-AEBD-4796-8B5C-439C013BEEDA}" destId="{4800ACB5-125A-4BCC-A28D-64E171CB9FB9}" srcOrd="5" destOrd="0" presId="urn:microsoft.com/office/officeart/2005/8/layout/process5"/>
    <dgm:cxn modelId="{D24BD4CB-3A88-48EA-9C08-DBC44E5632F2}" type="presParOf" srcId="{4800ACB5-125A-4BCC-A28D-64E171CB9FB9}" destId="{0CB96E4E-B6B6-4A1E-BE3E-09A817CBA4C3}" srcOrd="0" destOrd="0" presId="urn:microsoft.com/office/officeart/2005/8/layout/process5"/>
    <dgm:cxn modelId="{00F81FC7-2F7A-411F-A54D-58A1CF5BB61B}" type="presParOf" srcId="{89FD1964-AEBD-4796-8B5C-439C013BEEDA}" destId="{A11CC354-355D-4AC6-A9ED-7C8A20E2E0B9}" srcOrd="6" destOrd="0" presId="urn:microsoft.com/office/officeart/2005/8/layout/process5"/>
    <dgm:cxn modelId="{202AF09F-FA7E-4C7B-BA99-B77ADE8EF7D8}" type="presParOf" srcId="{89FD1964-AEBD-4796-8B5C-439C013BEEDA}" destId="{36BA5DA8-727D-4431-8FF6-EE22DA75A58A}" srcOrd="7" destOrd="0" presId="urn:microsoft.com/office/officeart/2005/8/layout/process5"/>
    <dgm:cxn modelId="{CA9E5714-5C53-4A7A-B65F-AD7055EF6C8D}" type="presParOf" srcId="{36BA5DA8-727D-4431-8FF6-EE22DA75A58A}" destId="{CC1A16AD-1640-4C57-BADC-852E63AA730C}" srcOrd="0" destOrd="0" presId="urn:microsoft.com/office/officeart/2005/8/layout/process5"/>
    <dgm:cxn modelId="{2AD12919-0270-44BE-BCE8-2BC2E8B7FB00}" type="presParOf" srcId="{89FD1964-AEBD-4796-8B5C-439C013BEEDA}" destId="{A488FB76-EA87-4427-85AA-3EB9B9389C85}" srcOrd="8" destOrd="0" presId="urn:microsoft.com/office/officeart/2005/8/layout/process5"/>
    <dgm:cxn modelId="{F55763DA-DA31-46A5-9D0C-C98210808954}" type="presParOf" srcId="{89FD1964-AEBD-4796-8B5C-439C013BEEDA}" destId="{C59870B3-EB0E-4114-838E-D23411EA0144}" srcOrd="9" destOrd="0" presId="urn:microsoft.com/office/officeart/2005/8/layout/process5"/>
    <dgm:cxn modelId="{1CD3C747-11A4-430D-AE59-4BCEC06F8471}" type="presParOf" srcId="{C59870B3-EB0E-4114-838E-D23411EA0144}" destId="{FD8AAFBD-5FED-4F0C-9B24-2E9322BE9030}" srcOrd="0" destOrd="0" presId="urn:microsoft.com/office/officeart/2005/8/layout/process5"/>
    <dgm:cxn modelId="{80C57971-5B42-4012-95E6-6952A555468B}" type="presParOf" srcId="{89FD1964-AEBD-4796-8B5C-439C013BEEDA}" destId="{606E1980-CE72-42CE-9C9F-6151E09644B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1416B3-70B7-4B42-9AD0-21B745756CA6}">
      <dsp:nvSpPr>
        <dsp:cNvPr id="0" name=""/>
        <dsp:cNvSpPr/>
      </dsp:nvSpPr>
      <dsp:spPr>
        <a:xfrm>
          <a:off x="4619715" y="2898682"/>
          <a:ext cx="3014071" cy="1808443"/>
        </a:xfrm>
        <a:prstGeom prst="roundRect">
          <a:avLst>
            <a:gd name="adj" fmla="val 10000"/>
          </a:avLst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smtClean="0">
              <a:solidFill>
                <a:schemeClr val="tx1"/>
              </a:solidFill>
            </a:rPr>
            <a:t>星之環</a:t>
          </a:r>
          <a:endParaRPr lang="zh-TW" altLang="en-US" sz="4500" kern="1200" dirty="0">
            <a:solidFill>
              <a:schemeClr val="tx1"/>
            </a:solidFill>
          </a:endParaRPr>
        </a:p>
      </dsp:txBody>
      <dsp:txXfrm>
        <a:off x="4672682" y="2951649"/>
        <a:ext cx="2908137" cy="1702509"/>
      </dsp:txXfrm>
    </dsp:sp>
    <dsp:sp modelId="{C0680537-2953-45F6-9915-FCD33E288F19}">
      <dsp:nvSpPr>
        <dsp:cNvPr id="0" name=""/>
        <dsp:cNvSpPr/>
      </dsp:nvSpPr>
      <dsp:spPr>
        <a:xfrm rot="10800000">
          <a:off x="7697056" y="3540485"/>
          <a:ext cx="596934" cy="693408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10800000">
        <a:off x="7876136" y="3679167"/>
        <a:ext cx="417854" cy="416044"/>
      </dsp:txXfrm>
    </dsp:sp>
    <dsp:sp modelId="{47338486-C8CF-4E26-B5C8-7A45428ED080}">
      <dsp:nvSpPr>
        <dsp:cNvPr id="0" name=""/>
        <dsp:cNvSpPr/>
      </dsp:nvSpPr>
      <dsp:spPr>
        <a:xfrm>
          <a:off x="13068" y="78379"/>
          <a:ext cx="3014071" cy="1808443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smtClean="0">
              <a:solidFill>
                <a:schemeClr val="tx1"/>
              </a:solidFill>
            </a:rPr>
            <a:t>尋寶船</a:t>
          </a:r>
          <a:endParaRPr lang="zh-TW" altLang="en-US" sz="4500" kern="1200" dirty="0">
            <a:solidFill>
              <a:schemeClr val="tx1"/>
            </a:solidFill>
          </a:endParaRPr>
        </a:p>
      </dsp:txBody>
      <dsp:txXfrm>
        <a:off x="66035" y="131346"/>
        <a:ext cx="2908137" cy="1702509"/>
      </dsp:txXfrm>
    </dsp:sp>
    <dsp:sp modelId="{AEA9F0F2-2C79-4B71-87F5-E210FB31C8CF}">
      <dsp:nvSpPr>
        <dsp:cNvPr id="0" name=""/>
        <dsp:cNvSpPr/>
      </dsp:nvSpPr>
      <dsp:spPr>
        <a:xfrm rot="26652">
          <a:off x="3251317" y="624371"/>
          <a:ext cx="540100" cy="747489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200" kern="1200"/>
        </a:p>
      </dsp:txBody>
      <dsp:txXfrm>
        <a:off x="3251319" y="773241"/>
        <a:ext cx="378070" cy="448493"/>
      </dsp:txXfrm>
    </dsp:sp>
    <dsp:sp modelId="{9C0C1D09-B9BF-4101-913A-0DA9AF24B424}">
      <dsp:nvSpPr>
        <dsp:cNvPr id="0" name=""/>
        <dsp:cNvSpPr/>
      </dsp:nvSpPr>
      <dsp:spPr>
        <a:xfrm>
          <a:off x="4046167" y="109647"/>
          <a:ext cx="3014071" cy="1808443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smtClean="0">
              <a:solidFill>
                <a:schemeClr val="tx1"/>
              </a:solidFill>
            </a:rPr>
            <a:t>摩天輪</a:t>
          </a:r>
          <a:endParaRPr lang="zh-TW" altLang="en-US" sz="4500" kern="1200" dirty="0">
            <a:solidFill>
              <a:schemeClr val="tx1"/>
            </a:solidFill>
          </a:endParaRPr>
        </a:p>
      </dsp:txBody>
      <dsp:txXfrm>
        <a:off x="4099134" y="162614"/>
        <a:ext cx="2908137" cy="1702509"/>
      </dsp:txXfrm>
    </dsp:sp>
    <dsp:sp modelId="{4800ACB5-125A-4BCC-A28D-64E171CB9FB9}">
      <dsp:nvSpPr>
        <dsp:cNvPr id="0" name=""/>
        <dsp:cNvSpPr/>
      </dsp:nvSpPr>
      <dsp:spPr>
        <a:xfrm rot="21511206">
          <a:off x="7330746" y="585776"/>
          <a:ext cx="652156" cy="747489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3200" kern="1200"/>
        </a:p>
      </dsp:txBody>
      <dsp:txXfrm>
        <a:off x="7330779" y="737800"/>
        <a:ext cx="456509" cy="448493"/>
      </dsp:txXfrm>
    </dsp:sp>
    <dsp:sp modelId="{A11CC354-355D-4AC6-A9ED-7C8A20E2E0B9}">
      <dsp:nvSpPr>
        <dsp:cNvPr id="0" name=""/>
        <dsp:cNvSpPr/>
      </dsp:nvSpPr>
      <dsp:spPr>
        <a:xfrm>
          <a:off x="8290311" y="0"/>
          <a:ext cx="3014071" cy="1808443"/>
        </a:xfrm>
        <a:prstGeom prst="roundRect">
          <a:avLst>
            <a:gd name="adj" fmla="val 1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smtClean="0">
              <a:solidFill>
                <a:srgbClr val="002060"/>
              </a:solidFill>
            </a:rPr>
            <a:t>宇宙迴旋</a:t>
          </a:r>
          <a:endParaRPr lang="zh-TW" altLang="en-US" sz="4500" kern="1200" dirty="0">
            <a:solidFill>
              <a:srgbClr val="002060"/>
            </a:solidFill>
          </a:endParaRPr>
        </a:p>
      </dsp:txBody>
      <dsp:txXfrm>
        <a:off x="8343278" y="52967"/>
        <a:ext cx="2908137" cy="1702509"/>
      </dsp:txXfrm>
    </dsp:sp>
    <dsp:sp modelId="{36BA5DA8-727D-4431-8FF6-EE22DA75A58A}">
      <dsp:nvSpPr>
        <dsp:cNvPr id="0" name=""/>
        <dsp:cNvSpPr/>
      </dsp:nvSpPr>
      <dsp:spPr>
        <a:xfrm rot="5400000">
          <a:off x="9651758" y="1973442"/>
          <a:ext cx="589438" cy="747489"/>
        </a:xfrm>
        <a:prstGeom prst="rightArrow">
          <a:avLst>
            <a:gd name="adj1" fmla="val 60000"/>
            <a:gd name="adj2" fmla="val 50000"/>
          </a:avLst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900" kern="1200"/>
        </a:p>
      </dsp:txBody>
      <dsp:txXfrm rot="-5400000">
        <a:off x="9722231" y="2052468"/>
        <a:ext cx="448493" cy="412607"/>
      </dsp:txXfrm>
    </dsp:sp>
    <dsp:sp modelId="{A488FB76-EA87-4427-85AA-3EB9B9389C85}">
      <dsp:nvSpPr>
        <dsp:cNvPr id="0" name=""/>
        <dsp:cNvSpPr/>
      </dsp:nvSpPr>
      <dsp:spPr>
        <a:xfrm>
          <a:off x="8433450" y="2919256"/>
          <a:ext cx="3014071" cy="1808443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dirty="0" smtClean="0">
              <a:solidFill>
                <a:schemeClr val="tx1"/>
              </a:solidFill>
            </a:rPr>
            <a:t>魔法星際飛車</a:t>
          </a:r>
          <a:endParaRPr lang="zh-TW" altLang="en-US" sz="4500" kern="1200" dirty="0">
            <a:solidFill>
              <a:schemeClr val="tx1"/>
            </a:solidFill>
          </a:endParaRPr>
        </a:p>
      </dsp:txBody>
      <dsp:txXfrm>
        <a:off x="8486417" y="2972223"/>
        <a:ext cx="2908137" cy="1702509"/>
      </dsp:txXfrm>
    </dsp:sp>
    <dsp:sp modelId="{C59870B3-EB0E-4114-838E-D23411EA0144}">
      <dsp:nvSpPr>
        <dsp:cNvPr id="0" name=""/>
        <dsp:cNvSpPr/>
      </dsp:nvSpPr>
      <dsp:spPr>
        <a:xfrm rot="10794051">
          <a:off x="3857440" y="3622240"/>
          <a:ext cx="660753" cy="610026"/>
        </a:xfrm>
        <a:prstGeom prst="rightArrow">
          <a:avLst>
            <a:gd name="adj1" fmla="val 60000"/>
            <a:gd name="adj2" fmla="val 50000"/>
          </a:avLst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600" kern="1200"/>
        </a:p>
      </dsp:txBody>
      <dsp:txXfrm rot="10800000">
        <a:off x="4040448" y="3744087"/>
        <a:ext cx="477745" cy="366016"/>
      </dsp:txXfrm>
    </dsp:sp>
    <dsp:sp modelId="{606E1980-CE72-42CE-9C9F-6151E09644B6}">
      <dsp:nvSpPr>
        <dsp:cNvPr id="0" name=""/>
        <dsp:cNvSpPr/>
      </dsp:nvSpPr>
      <dsp:spPr>
        <a:xfrm>
          <a:off x="810350" y="2947504"/>
          <a:ext cx="3014071" cy="1808443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solidFill>
            <a:srgbClr val="00206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500" kern="1200" smtClean="0">
              <a:solidFill>
                <a:schemeClr val="tx1"/>
              </a:solidFill>
            </a:rPr>
            <a:t>星空小飛碟</a:t>
          </a:r>
          <a:endParaRPr lang="zh-TW" altLang="en-US" sz="4500" kern="1200" dirty="0">
            <a:solidFill>
              <a:schemeClr val="tx1"/>
            </a:solidFill>
          </a:endParaRPr>
        </a:p>
      </dsp:txBody>
      <dsp:txXfrm>
        <a:off x="863317" y="3000471"/>
        <a:ext cx="2908137" cy="1702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995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18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36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64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73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322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117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0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818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106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119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rgbClr val="B3FFB5"/>
            </a:gs>
            <a:gs pos="65000">
              <a:srgbClr val="B3EFE5"/>
            </a:gs>
            <a:gs pos="94000">
              <a:srgbClr val="B8EAE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F234D-BFFF-4AD7-98FB-7D9CB348159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EE9E-7BCF-4A92-8C32-B10DB724E1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406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821DF"/>
          </a:solidFill>
          <a:latin typeface="文鼎粗廣告體" panose="020B0609010101010101" pitchFamily="49" charset="-120"/>
          <a:ea typeface="文鼎粗廣告體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7509" y="1122363"/>
            <a:ext cx="9144000" cy="2387600"/>
          </a:xfrm>
        </p:spPr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48790" y="3506017"/>
            <a:ext cx="9144000" cy="1655762"/>
          </a:xfrm>
        </p:spPr>
        <p:txBody>
          <a:bodyPr/>
          <a:lstStyle/>
          <a:p>
            <a:r>
              <a:rPr lang="zh-TW" altLang="en-US" dirty="0" smtClean="0"/>
              <a:t>  規劃    臻臻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0779" y="0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94180"/>
              </p:ext>
            </p:extLst>
          </p:nvPr>
        </p:nvGraphicFramePr>
        <p:xfrm>
          <a:off x="531124" y="1540562"/>
          <a:ext cx="11473641" cy="510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4706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838200" y="195308"/>
            <a:ext cx="10515600" cy="132556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2006505"/>
              </p:ext>
            </p:extLst>
          </p:nvPr>
        </p:nvGraphicFramePr>
        <p:xfrm>
          <a:off x="838200" y="1825624"/>
          <a:ext cx="10515596" cy="454905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9327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501374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7720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7720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18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</a:t>
            </a:r>
          </a:p>
        </p:txBody>
      </p:sp>
      <p:pic>
        <p:nvPicPr>
          <p:cNvPr id="1026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525" y="1825625"/>
            <a:ext cx="5159708" cy="3869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642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599" y="1690688"/>
            <a:ext cx="5113201" cy="383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04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兒童新樂園</a:t>
            </a:r>
            <a:r>
              <a:rPr lang="en-US" altLang="zh-TW" dirty="0" smtClean="0"/>
              <a:t>https</a:t>
            </a:r>
            <a:r>
              <a:rPr lang="en-US" altLang="zh-TW" dirty="0"/>
              <a:t>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998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</a:p>
        </p:txBody>
      </p:sp>
      <p:pic>
        <p:nvPicPr>
          <p:cNvPr id="4" name="KTDxrilKr3s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118360" y="1926835"/>
            <a:ext cx="8193258" cy="4608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325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190</Words>
  <Application>Microsoft Office PowerPoint</Application>
  <PresentationFormat>寬螢幕</PresentationFormat>
  <Paragraphs>36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文鼎粗廣告體</vt:lpstr>
      <vt:lpstr>文鼎超顏楷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宇宙迴旋</vt:lpstr>
      <vt:lpstr> 尋寶船</vt:lpstr>
      <vt:lpstr>資料來源</vt:lpstr>
      <vt:lpstr>兒童新樂園簡介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2022-12-26T06:44:52Z</dcterms:created>
  <dcterms:modified xsi:type="dcterms:W3CDTF">2023-01-16T07:04:04Z</dcterms:modified>
</cp:coreProperties>
</file>