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A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969364-9492-467D-AE4C-23473BCA4C9F}" type="doc">
      <dgm:prSet loTypeId="urn:microsoft.com/office/officeart/2005/8/layout/process5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1D62CFD-8A71-40D0-90D2-3F0DF38993D2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3C1BE491-1BDA-4B5E-8CEF-312534254531}" type="parTrans" cxnId="{2E039E9B-1A22-4957-A39C-01C8962DC07C}">
      <dgm:prSet/>
      <dgm:spPr/>
      <dgm:t>
        <a:bodyPr/>
        <a:lstStyle/>
        <a:p>
          <a:endParaRPr lang="zh-TW" altLang="en-US"/>
        </a:p>
      </dgm:t>
    </dgm:pt>
    <dgm:pt modelId="{F0F86ADB-4A25-43A7-9013-5BEB840B8F35}" type="sibTrans" cxnId="{2E039E9B-1A22-4957-A39C-01C8962DC07C}">
      <dgm:prSet/>
      <dgm:spPr/>
      <dgm:t>
        <a:bodyPr/>
        <a:lstStyle/>
        <a:p>
          <a:endParaRPr lang="zh-TW" altLang="en-US"/>
        </a:p>
      </dgm:t>
    </dgm:pt>
    <dgm:pt modelId="{192450A6-6ECA-4E28-B68D-3A920C031C54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91CA18AC-C282-4A39-AA80-D825281966E2}" type="parTrans" cxnId="{5E7442F0-47E6-4E13-AE19-C0B54FEF2D09}">
      <dgm:prSet/>
      <dgm:spPr/>
      <dgm:t>
        <a:bodyPr/>
        <a:lstStyle/>
        <a:p>
          <a:endParaRPr lang="zh-TW" altLang="en-US"/>
        </a:p>
      </dgm:t>
    </dgm:pt>
    <dgm:pt modelId="{EAADC166-0A63-4D41-A7E8-4C6161F58351}" type="sibTrans" cxnId="{5E7442F0-47E6-4E13-AE19-C0B54FEF2D09}">
      <dgm:prSet/>
      <dgm:spPr/>
      <dgm:t>
        <a:bodyPr/>
        <a:lstStyle/>
        <a:p>
          <a:endParaRPr lang="zh-TW" altLang="en-US"/>
        </a:p>
      </dgm:t>
    </dgm:pt>
    <dgm:pt modelId="{3B18DBE1-CE12-4937-AD8A-C92AE3D1FA9C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AD8F549A-E053-4CE2-BA42-4B0222D3BD79}" type="parTrans" cxnId="{A6FC76CD-5A41-4168-A664-12A0206444B2}">
      <dgm:prSet/>
      <dgm:spPr/>
      <dgm:t>
        <a:bodyPr/>
        <a:lstStyle/>
        <a:p>
          <a:endParaRPr lang="zh-TW" altLang="en-US"/>
        </a:p>
      </dgm:t>
    </dgm:pt>
    <dgm:pt modelId="{97B0AA0C-B576-4BF8-BFD0-342F74E239B8}" type="sibTrans" cxnId="{A6FC76CD-5A41-4168-A664-12A0206444B2}">
      <dgm:prSet/>
      <dgm:spPr/>
      <dgm:t>
        <a:bodyPr/>
        <a:lstStyle/>
        <a:p>
          <a:endParaRPr lang="zh-TW" altLang="en-US"/>
        </a:p>
      </dgm:t>
    </dgm:pt>
    <dgm:pt modelId="{56BE9A41-DD95-49F9-B37D-55E4D91DFEB2}">
      <dgm:prSet phldrT="[文字]"/>
      <dgm:spPr/>
      <dgm:t>
        <a:bodyPr/>
        <a:lstStyle/>
        <a:p>
          <a:r>
            <a:rPr lang="zh-TW" altLang="en-US" dirty="0" smtClean="0"/>
            <a:t>歡樂碰碰船</a:t>
          </a:r>
          <a:endParaRPr lang="zh-TW" altLang="en-US" dirty="0"/>
        </a:p>
      </dgm:t>
    </dgm:pt>
    <dgm:pt modelId="{8BC4A3DF-F35A-4043-A989-2A34B52814DD}" type="parTrans" cxnId="{233E5FB0-90B3-44FD-808E-0303388D7C88}">
      <dgm:prSet/>
      <dgm:spPr/>
      <dgm:t>
        <a:bodyPr/>
        <a:lstStyle/>
        <a:p>
          <a:endParaRPr lang="zh-TW" altLang="en-US"/>
        </a:p>
      </dgm:t>
    </dgm:pt>
    <dgm:pt modelId="{F4FC4555-9853-436D-AF22-4C93CA7BE022}" type="sibTrans" cxnId="{233E5FB0-90B3-44FD-808E-0303388D7C88}">
      <dgm:prSet/>
      <dgm:spPr/>
      <dgm:t>
        <a:bodyPr/>
        <a:lstStyle/>
        <a:p>
          <a:endParaRPr lang="zh-TW" altLang="en-US"/>
        </a:p>
      </dgm:t>
    </dgm:pt>
    <dgm:pt modelId="{28F06B0C-DCFA-4079-9C55-F0E9D0CE6A1F}">
      <dgm:prSet phldrT="[文字]"/>
      <dgm:spPr/>
      <dgm:t>
        <a:bodyPr/>
        <a:lstStyle/>
        <a:p>
          <a:r>
            <a:rPr lang="zh-TW" altLang="en-US" dirty="0" smtClean="0"/>
            <a:t>   坦克大戰</a:t>
          </a:r>
          <a:endParaRPr lang="zh-TW" altLang="en-US" dirty="0"/>
        </a:p>
      </dgm:t>
    </dgm:pt>
    <dgm:pt modelId="{A6A8AE53-0EBE-4431-A247-40C1609C47B0}" type="parTrans" cxnId="{37AAFE00-D38B-4E9A-B0B0-9149A57616A1}">
      <dgm:prSet/>
      <dgm:spPr/>
      <dgm:t>
        <a:bodyPr/>
        <a:lstStyle/>
        <a:p>
          <a:endParaRPr lang="zh-TW" altLang="en-US"/>
        </a:p>
      </dgm:t>
    </dgm:pt>
    <dgm:pt modelId="{68AE6962-CE5F-476B-A0AC-9E03A704DC61}" type="sibTrans" cxnId="{37AAFE00-D38B-4E9A-B0B0-9149A57616A1}">
      <dgm:prSet/>
      <dgm:spPr/>
      <dgm:t>
        <a:bodyPr/>
        <a:lstStyle/>
        <a:p>
          <a:endParaRPr lang="zh-TW" altLang="en-US"/>
        </a:p>
      </dgm:t>
    </dgm:pt>
    <dgm:pt modelId="{535B1BF2-8CEB-4F6C-BC42-5B15DB320ED8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4A23741E-CB61-40CB-A732-8DA084884410}" type="parTrans" cxnId="{EF82821F-ABC1-44FA-B964-C1A40A886488}">
      <dgm:prSet/>
      <dgm:spPr/>
      <dgm:t>
        <a:bodyPr/>
        <a:lstStyle/>
        <a:p>
          <a:endParaRPr lang="zh-TW" altLang="en-US"/>
        </a:p>
      </dgm:t>
    </dgm:pt>
    <dgm:pt modelId="{6A2B6F6E-39FD-4C00-B1FA-49970536E8F3}" type="sibTrans" cxnId="{EF82821F-ABC1-44FA-B964-C1A40A886488}">
      <dgm:prSet/>
      <dgm:spPr/>
      <dgm:t>
        <a:bodyPr/>
        <a:lstStyle/>
        <a:p>
          <a:endParaRPr lang="zh-TW" altLang="en-US"/>
        </a:p>
      </dgm:t>
    </dgm:pt>
    <dgm:pt modelId="{A4197644-AA4B-4B92-A4EE-76A09B72CABF}" type="pres">
      <dgm:prSet presAssocID="{11969364-9492-467D-AE4C-23473BCA4C9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CDEE61D-ABFC-4B34-94AA-15BAD3F7011B}" type="pres">
      <dgm:prSet presAssocID="{F1D62CFD-8A71-40D0-90D2-3F0DF38993D2}" presName="node" presStyleLbl="node1" presStyleIdx="0" presStyleCnt="6" custLinFactNeighborX="2550" custLinFactNeighborY="-84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23B2B61-C2FD-4520-89F7-65D89F5B370A}" type="pres">
      <dgm:prSet presAssocID="{F0F86ADB-4A25-43A7-9013-5BEB840B8F35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12509CDE-3F4A-4A44-9A51-298F736F665B}" type="pres">
      <dgm:prSet presAssocID="{F0F86ADB-4A25-43A7-9013-5BEB840B8F35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3AD3D6A5-E67E-44DD-A66B-83F5E21A7FF3}" type="pres">
      <dgm:prSet presAssocID="{192450A6-6ECA-4E28-B68D-3A920C031C5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6EB96E-4181-4CFD-85DC-A300FDFEC97B}" type="pres">
      <dgm:prSet presAssocID="{EAADC166-0A63-4D41-A7E8-4C6161F58351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E454B1B8-9A39-4E23-B75F-239BB79BB4CC}" type="pres">
      <dgm:prSet presAssocID="{EAADC166-0A63-4D41-A7E8-4C6161F58351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CEF8C7E0-37A6-470A-B2FC-4D5980C6FD21}" type="pres">
      <dgm:prSet presAssocID="{3B18DBE1-CE12-4937-AD8A-C92AE3D1FA9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16391B-5650-46F6-94BF-E6FC0956D027}" type="pres">
      <dgm:prSet presAssocID="{97B0AA0C-B576-4BF8-BFD0-342F74E239B8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E16983CD-4CDB-4BDE-B9C2-FF295B8BA1A0}" type="pres">
      <dgm:prSet presAssocID="{97B0AA0C-B576-4BF8-BFD0-342F74E239B8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515FB559-BDA3-4A81-8BF6-A5E08D8F4A57}" type="pres">
      <dgm:prSet presAssocID="{56BE9A41-DD95-49F9-B37D-55E4D91DFEB2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D6EAD8-3110-43F6-8947-9CF612C6E0DD}" type="pres">
      <dgm:prSet presAssocID="{F4FC4555-9853-436D-AF22-4C93CA7BE022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5C78FC8E-7904-4C68-B5B4-91893EDB7A30}" type="pres">
      <dgm:prSet presAssocID="{F4FC4555-9853-436D-AF22-4C93CA7BE022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7DE5AD11-B64A-496A-9234-CE9553B545C9}" type="pres">
      <dgm:prSet presAssocID="{28F06B0C-DCFA-4079-9C55-F0E9D0CE6A1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91047D-A006-4459-9FE9-D1DCF88B4E91}" type="pres">
      <dgm:prSet presAssocID="{68AE6962-CE5F-476B-A0AC-9E03A704DC61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EBBC0D86-0AC9-45FE-82AA-34AAE4C6A173}" type="pres">
      <dgm:prSet presAssocID="{68AE6962-CE5F-476B-A0AC-9E03A704DC61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98C5F60C-F5A4-4511-AACE-CAECF5F3DBDF}" type="pres">
      <dgm:prSet presAssocID="{535B1BF2-8CEB-4F6C-BC42-5B15DB320ED8}" presName="node" presStyleLbl="node1" presStyleIdx="5" presStyleCnt="6" custLinFactNeighborX="-3573" custLinFactNeighborY="80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4A69AB9-0451-4CD3-88AB-C67DE69A5892}" type="presOf" srcId="{97B0AA0C-B576-4BF8-BFD0-342F74E239B8}" destId="{E16983CD-4CDB-4BDE-B9C2-FF295B8BA1A0}" srcOrd="1" destOrd="0" presId="urn:microsoft.com/office/officeart/2005/8/layout/process5"/>
    <dgm:cxn modelId="{15B833B8-B621-4E23-B219-29CEE71A8A71}" type="presOf" srcId="{68AE6962-CE5F-476B-A0AC-9E03A704DC61}" destId="{EBBC0D86-0AC9-45FE-82AA-34AAE4C6A173}" srcOrd="1" destOrd="0" presId="urn:microsoft.com/office/officeart/2005/8/layout/process5"/>
    <dgm:cxn modelId="{01B165F2-70FB-482A-A7A9-81DE63B0CD8C}" type="presOf" srcId="{F0F86ADB-4A25-43A7-9013-5BEB840B8F35}" destId="{C23B2B61-C2FD-4520-89F7-65D89F5B370A}" srcOrd="0" destOrd="0" presId="urn:microsoft.com/office/officeart/2005/8/layout/process5"/>
    <dgm:cxn modelId="{93288252-A29F-47E3-A4E6-7606F6E167DF}" type="presOf" srcId="{EAADC166-0A63-4D41-A7E8-4C6161F58351}" destId="{E454B1B8-9A39-4E23-B75F-239BB79BB4CC}" srcOrd="1" destOrd="0" presId="urn:microsoft.com/office/officeart/2005/8/layout/process5"/>
    <dgm:cxn modelId="{874DA1C9-DA5B-41D5-87E4-88278FBF4E98}" type="presOf" srcId="{EAADC166-0A63-4D41-A7E8-4C6161F58351}" destId="{FD6EB96E-4181-4CFD-85DC-A300FDFEC97B}" srcOrd="0" destOrd="0" presId="urn:microsoft.com/office/officeart/2005/8/layout/process5"/>
    <dgm:cxn modelId="{EAF94729-D6DE-4EA6-8F81-C94A5EDD17E8}" type="presOf" srcId="{192450A6-6ECA-4E28-B68D-3A920C031C54}" destId="{3AD3D6A5-E67E-44DD-A66B-83F5E21A7FF3}" srcOrd="0" destOrd="0" presId="urn:microsoft.com/office/officeart/2005/8/layout/process5"/>
    <dgm:cxn modelId="{8B43909C-34CA-49C4-91A1-8DD8A5239B7C}" type="presOf" srcId="{3B18DBE1-CE12-4937-AD8A-C92AE3D1FA9C}" destId="{CEF8C7E0-37A6-470A-B2FC-4D5980C6FD21}" srcOrd="0" destOrd="0" presId="urn:microsoft.com/office/officeart/2005/8/layout/process5"/>
    <dgm:cxn modelId="{EF82821F-ABC1-44FA-B964-C1A40A886488}" srcId="{11969364-9492-467D-AE4C-23473BCA4C9F}" destId="{535B1BF2-8CEB-4F6C-BC42-5B15DB320ED8}" srcOrd="5" destOrd="0" parTransId="{4A23741E-CB61-40CB-A732-8DA084884410}" sibTransId="{6A2B6F6E-39FD-4C00-B1FA-49970536E8F3}"/>
    <dgm:cxn modelId="{5236C31A-407C-4F93-A8A5-E0178A26F4DE}" type="presOf" srcId="{F4FC4555-9853-436D-AF22-4C93CA7BE022}" destId="{42D6EAD8-3110-43F6-8947-9CF612C6E0DD}" srcOrd="0" destOrd="0" presId="urn:microsoft.com/office/officeart/2005/8/layout/process5"/>
    <dgm:cxn modelId="{D2973ADA-E5CF-478E-8263-0E049B0F3C2B}" type="presOf" srcId="{F4FC4555-9853-436D-AF22-4C93CA7BE022}" destId="{5C78FC8E-7904-4C68-B5B4-91893EDB7A30}" srcOrd="1" destOrd="0" presId="urn:microsoft.com/office/officeart/2005/8/layout/process5"/>
    <dgm:cxn modelId="{ACF43155-E334-426B-8987-992EB3981390}" type="presOf" srcId="{28F06B0C-DCFA-4079-9C55-F0E9D0CE6A1F}" destId="{7DE5AD11-B64A-496A-9234-CE9553B545C9}" srcOrd="0" destOrd="0" presId="urn:microsoft.com/office/officeart/2005/8/layout/process5"/>
    <dgm:cxn modelId="{7ED35965-265A-4924-83F7-4102183E082C}" type="presOf" srcId="{F1D62CFD-8A71-40D0-90D2-3F0DF38993D2}" destId="{2CDEE61D-ABFC-4B34-94AA-15BAD3F7011B}" srcOrd="0" destOrd="0" presId="urn:microsoft.com/office/officeart/2005/8/layout/process5"/>
    <dgm:cxn modelId="{2DEED446-9B31-4171-A362-05C995852ACB}" type="presOf" srcId="{97B0AA0C-B576-4BF8-BFD0-342F74E239B8}" destId="{D516391B-5650-46F6-94BF-E6FC0956D027}" srcOrd="0" destOrd="0" presId="urn:microsoft.com/office/officeart/2005/8/layout/process5"/>
    <dgm:cxn modelId="{E215EBC7-1A36-4A00-B671-F9AA783E98E3}" type="presOf" srcId="{11969364-9492-467D-AE4C-23473BCA4C9F}" destId="{A4197644-AA4B-4B92-A4EE-76A09B72CABF}" srcOrd="0" destOrd="0" presId="urn:microsoft.com/office/officeart/2005/8/layout/process5"/>
    <dgm:cxn modelId="{85ADB2F5-C1B1-4B1D-B4AD-0E3A0EA3AC38}" type="presOf" srcId="{535B1BF2-8CEB-4F6C-BC42-5B15DB320ED8}" destId="{98C5F60C-F5A4-4511-AACE-CAECF5F3DBDF}" srcOrd="0" destOrd="0" presId="urn:microsoft.com/office/officeart/2005/8/layout/process5"/>
    <dgm:cxn modelId="{37AAFE00-D38B-4E9A-B0B0-9149A57616A1}" srcId="{11969364-9492-467D-AE4C-23473BCA4C9F}" destId="{28F06B0C-DCFA-4079-9C55-F0E9D0CE6A1F}" srcOrd="4" destOrd="0" parTransId="{A6A8AE53-0EBE-4431-A247-40C1609C47B0}" sibTransId="{68AE6962-CE5F-476B-A0AC-9E03A704DC61}"/>
    <dgm:cxn modelId="{5E7442F0-47E6-4E13-AE19-C0B54FEF2D09}" srcId="{11969364-9492-467D-AE4C-23473BCA4C9F}" destId="{192450A6-6ECA-4E28-B68D-3A920C031C54}" srcOrd="1" destOrd="0" parTransId="{91CA18AC-C282-4A39-AA80-D825281966E2}" sibTransId="{EAADC166-0A63-4D41-A7E8-4C6161F58351}"/>
    <dgm:cxn modelId="{A6FC76CD-5A41-4168-A664-12A0206444B2}" srcId="{11969364-9492-467D-AE4C-23473BCA4C9F}" destId="{3B18DBE1-CE12-4937-AD8A-C92AE3D1FA9C}" srcOrd="2" destOrd="0" parTransId="{AD8F549A-E053-4CE2-BA42-4B0222D3BD79}" sibTransId="{97B0AA0C-B576-4BF8-BFD0-342F74E239B8}"/>
    <dgm:cxn modelId="{6026E09C-42E1-4CBC-A696-DA156617C9A5}" type="presOf" srcId="{68AE6962-CE5F-476B-A0AC-9E03A704DC61}" destId="{A791047D-A006-4459-9FE9-D1DCF88B4E91}" srcOrd="0" destOrd="0" presId="urn:microsoft.com/office/officeart/2005/8/layout/process5"/>
    <dgm:cxn modelId="{8215438D-0BE5-4DC0-B9EB-6DA07053BBA0}" type="presOf" srcId="{F0F86ADB-4A25-43A7-9013-5BEB840B8F35}" destId="{12509CDE-3F4A-4A44-9A51-298F736F665B}" srcOrd="1" destOrd="0" presId="urn:microsoft.com/office/officeart/2005/8/layout/process5"/>
    <dgm:cxn modelId="{1687C26B-9E81-4118-8D7F-AE53566D22AA}" type="presOf" srcId="{56BE9A41-DD95-49F9-B37D-55E4D91DFEB2}" destId="{515FB559-BDA3-4A81-8BF6-A5E08D8F4A57}" srcOrd="0" destOrd="0" presId="urn:microsoft.com/office/officeart/2005/8/layout/process5"/>
    <dgm:cxn modelId="{233E5FB0-90B3-44FD-808E-0303388D7C88}" srcId="{11969364-9492-467D-AE4C-23473BCA4C9F}" destId="{56BE9A41-DD95-49F9-B37D-55E4D91DFEB2}" srcOrd="3" destOrd="0" parTransId="{8BC4A3DF-F35A-4043-A989-2A34B52814DD}" sibTransId="{F4FC4555-9853-436D-AF22-4C93CA7BE022}"/>
    <dgm:cxn modelId="{2E039E9B-1A22-4957-A39C-01C8962DC07C}" srcId="{11969364-9492-467D-AE4C-23473BCA4C9F}" destId="{F1D62CFD-8A71-40D0-90D2-3F0DF38993D2}" srcOrd="0" destOrd="0" parTransId="{3C1BE491-1BDA-4B5E-8CEF-312534254531}" sibTransId="{F0F86ADB-4A25-43A7-9013-5BEB840B8F35}"/>
    <dgm:cxn modelId="{CF923545-9C0B-433E-A9F3-A8A2D349D965}" type="presParOf" srcId="{A4197644-AA4B-4B92-A4EE-76A09B72CABF}" destId="{2CDEE61D-ABFC-4B34-94AA-15BAD3F7011B}" srcOrd="0" destOrd="0" presId="urn:microsoft.com/office/officeart/2005/8/layout/process5"/>
    <dgm:cxn modelId="{DB17EA39-6956-4ED9-A970-93668F397068}" type="presParOf" srcId="{A4197644-AA4B-4B92-A4EE-76A09B72CABF}" destId="{C23B2B61-C2FD-4520-89F7-65D89F5B370A}" srcOrd="1" destOrd="0" presId="urn:microsoft.com/office/officeart/2005/8/layout/process5"/>
    <dgm:cxn modelId="{3A024F53-1ECE-43CF-AEE0-3AFC39EDB26B}" type="presParOf" srcId="{C23B2B61-C2FD-4520-89F7-65D89F5B370A}" destId="{12509CDE-3F4A-4A44-9A51-298F736F665B}" srcOrd="0" destOrd="0" presId="urn:microsoft.com/office/officeart/2005/8/layout/process5"/>
    <dgm:cxn modelId="{7C4485EC-E43E-4528-A0D4-2CD21EB39858}" type="presParOf" srcId="{A4197644-AA4B-4B92-A4EE-76A09B72CABF}" destId="{3AD3D6A5-E67E-44DD-A66B-83F5E21A7FF3}" srcOrd="2" destOrd="0" presId="urn:microsoft.com/office/officeart/2005/8/layout/process5"/>
    <dgm:cxn modelId="{F48456B3-967F-4C49-9AB6-D6C74F0511F2}" type="presParOf" srcId="{A4197644-AA4B-4B92-A4EE-76A09B72CABF}" destId="{FD6EB96E-4181-4CFD-85DC-A300FDFEC97B}" srcOrd="3" destOrd="0" presId="urn:microsoft.com/office/officeart/2005/8/layout/process5"/>
    <dgm:cxn modelId="{D356F9CE-5EFB-4706-849A-0464A7C47A40}" type="presParOf" srcId="{FD6EB96E-4181-4CFD-85DC-A300FDFEC97B}" destId="{E454B1B8-9A39-4E23-B75F-239BB79BB4CC}" srcOrd="0" destOrd="0" presId="urn:microsoft.com/office/officeart/2005/8/layout/process5"/>
    <dgm:cxn modelId="{6F57964B-8AFB-4559-9E75-8DE16771BF20}" type="presParOf" srcId="{A4197644-AA4B-4B92-A4EE-76A09B72CABF}" destId="{CEF8C7E0-37A6-470A-B2FC-4D5980C6FD21}" srcOrd="4" destOrd="0" presId="urn:microsoft.com/office/officeart/2005/8/layout/process5"/>
    <dgm:cxn modelId="{4A1A36BB-CE42-4C31-A0BD-718B79041C57}" type="presParOf" srcId="{A4197644-AA4B-4B92-A4EE-76A09B72CABF}" destId="{D516391B-5650-46F6-94BF-E6FC0956D027}" srcOrd="5" destOrd="0" presId="urn:microsoft.com/office/officeart/2005/8/layout/process5"/>
    <dgm:cxn modelId="{4F6B5F05-37C5-4804-9A2D-22C7EB0B4237}" type="presParOf" srcId="{D516391B-5650-46F6-94BF-E6FC0956D027}" destId="{E16983CD-4CDB-4BDE-B9C2-FF295B8BA1A0}" srcOrd="0" destOrd="0" presId="urn:microsoft.com/office/officeart/2005/8/layout/process5"/>
    <dgm:cxn modelId="{D9BE6899-BC30-4C37-9BC1-02EB0FF96356}" type="presParOf" srcId="{A4197644-AA4B-4B92-A4EE-76A09B72CABF}" destId="{515FB559-BDA3-4A81-8BF6-A5E08D8F4A57}" srcOrd="6" destOrd="0" presId="urn:microsoft.com/office/officeart/2005/8/layout/process5"/>
    <dgm:cxn modelId="{778FF7AF-CF37-4246-9266-A8F9FDE080B1}" type="presParOf" srcId="{A4197644-AA4B-4B92-A4EE-76A09B72CABF}" destId="{42D6EAD8-3110-43F6-8947-9CF612C6E0DD}" srcOrd="7" destOrd="0" presId="urn:microsoft.com/office/officeart/2005/8/layout/process5"/>
    <dgm:cxn modelId="{92E3730C-567C-40F3-941D-A95BA1903C0A}" type="presParOf" srcId="{42D6EAD8-3110-43F6-8947-9CF612C6E0DD}" destId="{5C78FC8E-7904-4C68-B5B4-91893EDB7A30}" srcOrd="0" destOrd="0" presId="urn:microsoft.com/office/officeart/2005/8/layout/process5"/>
    <dgm:cxn modelId="{F22A1A18-45E1-4E2F-8717-97E491846938}" type="presParOf" srcId="{A4197644-AA4B-4B92-A4EE-76A09B72CABF}" destId="{7DE5AD11-B64A-496A-9234-CE9553B545C9}" srcOrd="8" destOrd="0" presId="urn:microsoft.com/office/officeart/2005/8/layout/process5"/>
    <dgm:cxn modelId="{23557BB1-CDE6-4390-A9C2-1A8DA8F1C41E}" type="presParOf" srcId="{A4197644-AA4B-4B92-A4EE-76A09B72CABF}" destId="{A791047D-A006-4459-9FE9-D1DCF88B4E91}" srcOrd="9" destOrd="0" presId="urn:microsoft.com/office/officeart/2005/8/layout/process5"/>
    <dgm:cxn modelId="{0C584E3D-CCC2-48E4-A290-DD5D9FB6FE77}" type="presParOf" srcId="{A791047D-A006-4459-9FE9-D1DCF88B4E91}" destId="{EBBC0D86-0AC9-45FE-82AA-34AAE4C6A173}" srcOrd="0" destOrd="0" presId="urn:microsoft.com/office/officeart/2005/8/layout/process5"/>
    <dgm:cxn modelId="{6894365D-6B14-4632-B861-F80E1AA9396B}" type="presParOf" srcId="{A4197644-AA4B-4B92-A4EE-76A09B72CABF}" destId="{98C5F60C-F5A4-4511-AACE-CAECF5F3DBDF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DEE61D-ABFC-4B34-94AA-15BAD3F7011B}">
      <dsp:nvSpPr>
        <dsp:cNvPr id="0" name=""/>
        <dsp:cNvSpPr/>
      </dsp:nvSpPr>
      <dsp:spPr>
        <a:xfrm>
          <a:off x="166306" y="0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星際飛車</a:t>
          </a:r>
          <a:endParaRPr lang="zh-TW" altLang="en-US" sz="4000" kern="1200" dirty="0"/>
        </a:p>
      </dsp:txBody>
      <dsp:txXfrm>
        <a:off x="214039" y="47733"/>
        <a:ext cx="2620721" cy="1534246"/>
      </dsp:txXfrm>
    </dsp:sp>
    <dsp:sp modelId="{C23B2B61-C2FD-4520-89F7-65D89F5B370A}">
      <dsp:nvSpPr>
        <dsp:cNvPr id="0" name=""/>
        <dsp:cNvSpPr/>
      </dsp:nvSpPr>
      <dsp:spPr>
        <a:xfrm rot="2504">
          <a:off x="3106280" y="479397"/>
          <a:ext cx="539122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106280" y="614061"/>
        <a:ext cx="377385" cy="404168"/>
      </dsp:txXfrm>
    </dsp:sp>
    <dsp:sp modelId="{3AD3D6A5-E67E-44DD-A66B-83F5E21A7FF3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FD6EB96E-4181-4CFD-85DC-A300FDFEC97B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CEF8C7E0-37A6-470A-B2FC-4D5980C6FD21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D516391B-5650-46F6-94BF-E6FC0956D027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515FB559-BDA3-4A81-8BF6-A5E08D8F4A5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歡樂碰碰船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42D6EAD8-3110-43F6-8947-9CF612C6E0DD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7DE5AD11-B64A-496A-9234-CE9553B545C9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   坦克大戰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A791047D-A006-4459-9FE9-D1DCF88B4E91}">
      <dsp:nvSpPr>
        <dsp:cNvPr id="0" name=""/>
        <dsp:cNvSpPr/>
      </dsp:nvSpPr>
      <dsp:spPr>
        <a:xfrm rot="10797603">
          <a:off x="3012067" y="3198302"/>
          <a:ext cx="627264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00246" y="3332959"/>
        <a:ext cx="439085" cy="404168"/>
      </dsp:txXfrm>
    </dsp:sp>
    <dsp:sp modelId="{98C5F60C-F5A4-4511-AACE-CAECF5F3DBDF}">
      <dsp:nvSpPr>
        <dsp:cNvPr id="0" name=""/>
        <dsp:cNvSpPr/>
      </dsp:nvSpPr>
      <dsp:spPr>
        <a:xfrm>
          <a:off x="0" y="2721625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47733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rgbClr val="D4B3F9"/>
            </a:gs>
            <a:gs pos="49000">
              <a:srgbClr val="CFD9F3"/>
            </a:gs>
            <a:gs pos="10000">
              <a:srgbClr val="D5A7FB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766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265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89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839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427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0">
              <a:srgbClr val="D4B3F9"/>
            </a:gs>
            <a:gs pos="49000">
              <a:srgbClr val="CFD9F3"/>
            </a:gs>
            <a:gs pos="10000">
              <a:srgbClr val="D5A7FB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清松手寫體1" panose="00000500000000000000" pitchFamily="2" charset="-120"/>
                <a:ea typeface="清松手寫體1" panose="00000500000000000000" pitchFamily="2" charset="-120"/>
              </a:defRPr>
            </a:lvl1pPr>
            <a:lvl2pPr>
              <a:defRPr>
                <a:latin typeface="清松手寫體1" panose="00000500000000000000" pitchFamily="2" charset="-120"/>
                <a:ea typeface="清松手寫體1" panose="00000500000000000000" pitchFamily="2" charset="-120"/>
              </a:defRPr>
            </a:lvl2pPr>
            <a:lvl3pPr>
              <a:defRPr>
                <a:latin typeface="清松手寫體1" panose="00000500000000000000" pitchFamily="2" charset="-120"/>
                <a:ea typeface="清松手寫體1" panose="00000500000000000000" pitchFamily="2" charset="-120"/>
              </a:defRPr>
            </a:lvl3pPr>
            <a:lvl4pPr>
              <a:defRPr>
                <a:latin typeface="清松手寫體1" panose="00000500000000000000" pitchFamily="2" charset="-120"/>
                <a:ea typeface="清松手寫體1" panose="00000500000000000000" pitchFamily="2" charset="-120"/>
              </a:defRPr>
            </a:lvl4pPr>
            <a:lvl5pPr>
              <a:defRPr>
                <a:latin typeface="清松手寫體1" panose="00000500000000000000" pitchFamily="2" charset="-120"/>
                <a:ea typeface="清松手寫體1" panose="00000500000000000000" pitchFamily="2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730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6391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1735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478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755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40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E3AD9-E17F-4A59-9C4F-DCCC86B12EC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91EB3-493A-46A0-A80A-92C8A1A6A2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029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去兒童新樂園玩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瑄瑄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179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56386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心形 2"/>
          <p:cNvSpPr/>
          <p:nvPr/>
        </p:nvSpPr>
        <p:spPr>
          <a:xfrm>
            <a:off x="4297680" y="3670663"/>
            <a:ext cx="352697" cy="300446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心形 4"/>
          <p:cNvSpPr/>
          <p:nvPr/>
        </p:nvSpPr>
        <p:spPr>
          <a:xfrm>
            <a:off x="11573691" y="5016137"/>
            <a:ext cx="431075" cy="33963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心形 5"/>
          <p:cNvSpPr/>
          <p:nvPr/>
        </p:nvSpPr>
        <p:spPr>
          <a:xfrm>
            <a:off x="11097491" y="858982"/>
            <a:ext cx="476200" cy="36021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90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067076"/>
              </p:ext>
            </p:extLst>
          </p:nvPr>
        </p:nvGraphicFramePr>
        <p:xfrm>
          <a:off x="1385454" y="1565565"/>
          <a:ext cx="9753604" cy="3962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93372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393372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5228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0775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5118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511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65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759" y="2286794"/>
            <a:ext cx="4388061" cy="3291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36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⚡⚡⚡⚡☁</a:t>
            </a:r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058194"/>
            <a:ext cx="3733800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17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644051" cy="1241606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77886" y="1737360"/>
            <a:ext cx="7441474" cy="418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92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188</Words>
  <Application>Microsoft Office PowerPoint</Application>
  <PresentationFormat>寬螢幕</PresentationFormat>
  <Paragraphs>31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去兒童新樂園玩</vt:lpstr>
      <vt:lpstr>規劃</vt:lpstr>
      <vt:lpstr>票價</vt:lpstr>
      <vt:lpstr> 尋寶船</vt:lpstr>
      <vt:lpstr>宇宙迴旋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去兒童新樂園玩</dc:title>
  <dc:creator>Windows 使用者</dc:creator>
  <cp:lastModifiedBy>Windows 使用者</cp:lastModifiedBy>
  <cp:revision>10</cp:revision>
  <dcterms:created xsi:type="dcterms:W3CDTF">2022-12-26T06:45:12Z</dcterms:created>
  <dcterms:modified xsi:type="dcterms:W3CDTF">2023-01-16T06:59:23Z</dcterms:modified>
</cp:coreProperties>
</file>