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329EF"/>
    <a:srgbClr val="38EF28"/>
    <a:srgbClr val="DC14A8"/>
    <a:srgbClr val="A70D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0A15C55-8517-42AA-B614-E9B94910E393}" styleName="中等深淺樣式 2 - 輔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中等深淺樣式 2 - 輔色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562" autoAdjust="0"/>
    <p:restoredTop sz="94660"/>
  </p:normalViewPr>
  <p:slideViewPr>
    <p:cSldViewPr snapToGrid="0">
      <p:cViewPr varScale="1">
        <p:scale>
          <a:sx n="69" d="100"/>
          <a:sy n="69" d="100"/>
        </p:scale>
        <p:origin x="6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F3144B9-779F-4F14-97BB-87D2F476475F}" type="doc">
      <dgm:prSet loTypeId="urn:microsoft.com/office/officeart/2005/8/layout/process5" loCatId="process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3AAE0DC2-9E10-4BD2-9E77-BAB0F3F91B5B}">
      <dgm:prSet phldrT="[文字]"/>
      <dgm:spPr>
        <a:gradFill rotWithShape="0">
          <a:gsLst>
            <a:gs pos="49000">
              <a:srgbClr val="0070C0"/>
            </a:gs>
            <a:gs pos="0">
              <a:srgbClr val="0070C0"/>
            </a:gs>
            <a:gs pos="100000">
              <a:srgbClr val="0070C0"/>
            </a:gs>
          </a:gsLst>
        </a:gradFill>
      </dgm:spPr>
      <dgm:t>
        <a:bodyPr/>
        <a:lstStyle/>
        <a:p>
          <a:r>
            <a:rPr lang="zh-TW" altLang="en-US" dirty="0" smtClean="0"/>
            <a:t>戰火金剛</a:t>
          </a:r>
          <a:endParaRPr lang="zh-TW" altLang="en-US" dirty="0"/>
        </a:p>
      </dgm:t>
    </dgm:pt>
    <dgm:pt modelId="{FC103CA2-5FA7-4B28-AC71-586B035220B3}" type="parTrans" cxnId="{9959FB27-911A-49B4-A334-5E25F35CF0FA}">
      <dgm:prSet/>
      <dgm:spPr/>
      <dgm:t>
        <a:bodyPr/>
        <a:lstStyle/>
        <a:p>
          <a:endParaRPr lang="zh-TW" altLang="en-US"/>
        </a:p>
      </dgm:t>
    </dgm:pt>
    <dgm:pt modelId="{4C62E162-E0CC-435D-88CD-2E290E3512BC}" type="sibTrans" cxnId="{9959FB27-911A-49B4-A334-5E25F35CF0FA}">
      <dgm:prSet/>
      <dgm:spPr/>
      <dgm:t>
        <a:bodyPr/>
        <a:lstStyle/>
        <a:p>
          <a:endParaRPr lang="zh-TW" altLang="en-US"/>
        </a:p>
      </dgm:t>
    </dgm:pt>
    <dgm:pt modelId="{A2F64621-54A0-4621-8BB5-2BEE158B6AC7}">
      <dgm:prSet phldrT="[文字]"/>
      <dgm:spPr>
        <a:gradFill rotWithShape="0">
          <a:gsLst>
            <a:gs pos="0">
              <a:srgbClr val="FFFF00"/>
            </a:gs>
            <a:gs pos="100000">
              <a:srgbClr val="FFFF00"/>
            </a:gs>
            <a:gs pos="44000">
              <a:srgbClr val="FFFF00"/>
            </a:gs>
          </a:gsLst>
        </a:gradFill>
      </dgm:spPr>
      <dgm:t>
        <a:bodyPr/>
        <a:lstStyle/>
        <a:p>
          <a:r>
            <a:rPr lang="zh-TW" altLang="en-US" dirty="0" smtClean="0"/>
            <a:t>宇宙迴旋</a:t>
          </a:r>
          <a:endParaRPr lang="zh-TW" altLang="en-US" dirty="0"/>
        </a:p>
      </dgm:t>
    </dgm:pt>
    <dgm:pt modelId="{10101EBD-0FAC-4DDF-9A65-48B2250112FC}" type="parTrans" cxnId="{332A1B7D-2348-46CF-9CFA-01C635485AA4}">
      <dgm:prSet/>
      <dgm:spPr/>
      <dgm:t>
        <a:bodyPr/>
        <a:lstStyle/>
        <a:p>
          <a:endParaRPr lang="zh-TW" altLang="en-US"/>
        </a:p>
      </dgm:t>
    </dgm:pt>
    <dgm:pt modelId="{9C69DB53-92B4-41BB-9E04-91573A6EE707}" type="sibTrans" cxnId="{332A1B7D-2348-46CF-9CFA-01C635485AA4}">
      <dgm:prSet/>
      <dgm:spPr/>
      <dgm:t>
        <a:bodyPr/>
        <a:lstStyle/>
        <a:p>
          <a:endParaRPr lang="zh-TW" altLang="en-US"/>
        </a:p>
      </dgm:t>
    </dgm:pt>
    <dgm:pt modelId="{9097AD61-07A1-43D2-A045-667A1328FCE3}">
      <dgm:prSet phldrT="[文字]"/>
      <dgm:spPr>
        <a:gradFill rotWithShape="0">
          <a:gsLst>
            <a:gs pos="0">
              <a:srgbClr val="00B050"/>
            </a:gs>
            <a:gs pos="50000">
              <a:srgbClr val="00B050"/>
            </a:gs>
            <a:gs pos="100000">
              <a:srgbClr val="00B050"/>
            </a:gs>
          </a:gsLst>
        </a:gradFill>
      </dgm:spPr>
      <dgm:t>
        <a:bodyPr/>
        <a:lstStyle/>
        <a:p>
          <a:r>
            <a:rPr lang="zh-TW" altLang="en-US" dirty="0" smtClean="0"/>
            <a:t>銀河號</a:t>
          </a:r>
          <a:endParaRPr lang="zh-TW" altLang="en-US" dirty="0"/>
        </a:p>
      </dgm:t>
    </dgm:pt>
    <dgm:pt modelId="{0EE71E87-CA2E-49A3-87A2-AA2E708A883A}" type="parTrans" cxnId="{3C0EF392-A04E-4CFC-8E7A-F1734AF18B30}">
      <dgm:prSet/>
      <dgm:spPr/>
      <dgm:t>
        <a:bodyPr/>
        <a:lstStyle/>
        <a:p>
          <a:endParaRPr lang="zh-TW" altLang="en-US"/>
        </a:p>
      </dgm:t>
    </dgm:pt>
    <dgm:pt modelId="{8C4F5C29-F6B8-4D9D-8841-003879FEB221}" type="sibTrans" cxnId="{3C0EF392-A04E-4CFC-8E7A-F1734AF18B30}">
      <dgm:prSet/>
      <dgm:spPr/>
      <dgm:t>
        <a:bodyPr/>
        <a:lstStyle/>
        <a:p>
          <a:endParaRPr lang="zh-TW" altLang="en-US"/>
        </a:p>
      </dgm:t>
    </dgm:pt>
    <dgm:pt modelId="{77D54B00-5539-4B4F-BD5B-CB72F5981FCB}">
      <dgm:prSet phldrT="[文字]"/>
      <dgm:spPr>
        <a:gradFill rotWithShape="0">
          <a:gsLst>
            <a:gs pos="0">
              <a:srgbClr val="DC14A8"/>
            </a:gs>
            <a:gs pos="45000">
              <a:srgbClr val="A70DB3"/>
            </a:gs>
            <a:gs pos="100000">
              <a:srgbClr val="DC14A8"/>
            </a:gs>
          </a:gsLst>
          <a:lin ang="5400000" scaled="0"/>
        </a:gradFill>
      </dgm:spPr>
      <dgm:t>
        <a:bodyPr/>
        <a:lstStyle/>
        <a:p>
          <a:r>
            <a:rPr lang="zh-TW" altLang="en-US" dirty="0" smtClean="0"/>
            <a:t>手搖船</a:t>
          </a:r>
          <a:endParaRPr lang="zh-TW" altLang="en-US" dirty="0"/>
        </a:p>
      </dgm:t>
    </dgm:pt>
    <dgm:pt modelId="{C3027CD2-5AAD-4757-8E8C-D05232B95385}" type="parTrans" cxnId="{0DDB1FF9-A20A-4F63-BFA6-A08D8F705605}">
      <dgm:prSet/>
      <dgm:spPr/>
      <dgm:t>
        <a:bodyPr/>
        <a:lstStyle/>
        <a:p>
          <a:endParaRPr lang="zh-TW" altLang="en-US"/>
        </a:p>
      </dgm:t>
    </dgm:pt>
    <dgm:pt modelId="{3716289A-7215-4841-A8DA-09A6A53545DC}" type="sibTrans" cxnId="{0DDB1FF9-A20A-4F63-BFA6-A08D8F705605}">
      <dgm:prSet/>
      <dgm:spPr/>
      <dgm:t>
        <a:bodyPr/>
        <a:lstStyle/>
        <a:p>
          <a:endParaRPr lang="zh-TW" altLang="en-US"/>
        </a:p>
      </dgm:t>
    </dgm:pt>
    <dgm:pt modelId="{06B87136-4A5F-4FAB-9EA9-00F038B41E47}">
      <dgm:prSet phldrT="[文字]"/>
      <dgm:spPr>
        <a:gradFill rotWithShape="0">
          <a:gsLst>
            <a:gs pos="0">
              <a:schemeClr val="tx1"/>
            </a:gs>
            <a:gs pos="50000">
              <a:schemeClr val="tx1"/>
            </a:gs>
            <a:gs pos="100000">
              <a:schemeClr val="tx1"/>
            </a:gs>
          </a:gsLst>
        </a:gradFill>
      </dgm:spPr>
      <dgm:t>
        <a:bodyPr/>
        <a:lstStyle/>
        <a:p>
          <a:r>
            <a:rPr lang="zh-TW" altLang="en-US" dirty="0" smtClean="0"/>
            <a:t>回家</a:t>
          </a:r>
          <a:endParaRPr lang="zh-TW" altLang="en-US" dirty="0"/>
        </a:p>
      </dgm:t>
    </dgm:pt>
    <dgm:pt modelId="{C956A86B-CC96-4CED-9516-208DA67C75D8}" type="parTrans" cxnId="{49636E55-F637-4475-8DBF-EC04AC1A1B62}">
      <dgm:prSet/>
      <dgm:spPr/>
      <dgm:t>
        <a:bodyPr/>
        <a:lstStyle/>
        <a:p>
          <a:endParaRPr lang="zh-TW" altLang="en-US"/>
        </a:p>
      </dgm:t>
    </dgm:pt>
    <dgm:pt modelId="{4FAB8568-6654-4A65-961B-C3F4FA5D59F3}" type="sibTrans" cxnId="{49636E55-F637-4475-8DBF-EC04AC1A1B62}">
      <dgm:prSet/>
      <dgm:spPr/>
      <dgm:t>
        <a:bodyPr/>
        <a:lstStyle/>
        <a:p>
          <a:endParaRPr lang="zh-TW" altLang="en-US"/>
        </a:p>
      </dgm:t>
    </dgm:pt>
    <dgm:pt modelId="{D6534F5E-C718-4FEB-80D7-10A75D30BAF5}">
      <dgm:prSet phldrT="[文字]" custT="1"/>
      <dgm:spPr>
        <a:gradFill rotWithShape="0">
          <a:gsLst>
            <a:gs pos="19000">
              <a:srgbClr val="FF0000"/>
            </a:gs>
            <a:gs pos="70000">
              <a:srgbClr val="FF0000"/>
            </a:gs>
          </a:gsLst>
        </a:gradFill>
      </dgm:spPr>
      <dgm:t>
        <a:bodyPr/>
        <a:lstStyle/>
        <a:p>
          <a:r>
            <a:rPr lang="zh-TW" altLang="en-US" sz="3600" dirty="0" smtClean="0"/>
            <a:t>星空小飛碟</a:t>
          </a:r>
          <a:endParaRPr lang="zh-TW" altLang="en-US" sz="3600" dirty="0"/>
        </a:p>
      </dgm:t>
    </dgm:pt>
    <dgm:pt modelId="{FF8E37E7-AF6E-4569-84C5-30B509BBE0B5}" type="parTrans" cxnId="{45CD26F5-70C3-43B8-8C6C-FAB60BBBE12F}">
      <dgm:prSet/>
      <dgm:spPr/>
      <dgm:t>
        <a:bodyPr/>
        <a:lstStyle/>
        <a:p>
          <a:endParaRPr lang="zh-TW" altLang="en-US"/>
        </a:p>
      </dgm:t>
    </dgm:pt>
    <dgm:pt modelId="{3C41E1D1-02A7-48E8-A810-6A13F0840D93}" type="sibTrans" cxnId="{45CD26F5-70C3-43B8-8C6C-FAB60BBBE12F}">
      <dgm:prSet/>
      <dgm:spPr/>
      <dgm:t>
        <a:bodyPr/>
        <a:lstStyle/>
        <a:p>
          <a:endParaRPr lang="zh-TW" altLang="en-US"/>
        </a:p>
      </dgm:t>
    </dgm:pt>
    <dgm:pt modelId="{FD89B621-8AB9-4251-8A6D-9F80A2C2B1B8}" type="pres">
      <dgm:prSet presAssocID="{AF3144B9-779F-4F14-97BB-87D2F476475F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7901A636-5679-4E97-A092-89D108246030}" type="pres">
      <dgm:prSet presAssocID="{3AAE0DC2-9E10-4BD2-9E77-BAB0F3F91B5B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04437AD-B636-401F-A367-59C24B65B80A}" type="pres">
      <dgm:prSet presAssocID="{4C62E162-E0CC-435D-88CD-2E290E3512BC}" presName="sibTrans" presStyleLbl="sibTrans2D1" presStyleIdx="0" presStyleCnt="5"/>
      <dgm:spPr/>
      <dgm:t>
        <a:bodyPr/>
        <a:lstStyle/>
        <a:p>
          <a:endParaRPr lang="zh-TW" altLang="en-US"/>
        </a:p>
      </dgm:t>
    </dgm:pt>
    <dgm:pt modelId="{A3F115D6-092C-4FD3-B6B5-E857726ADBC0}" type="pres">
      <dgm:prSet presAssocID="{4C62E162-E0CC-435D-88CD-2E290E3512BC}" presName="connectorText" presStyleLbl="sibTrans2D1" presStyleIdx="0" presStyleCnt="5"/>
      <dgm:spPr/>
      <dgm:t>
        <a:bodyPr/>
        <a:lstStyle/>
        <a:p>
          <a:endParaRPr lang="zh-TW" altLang="en-US"/>
        </a:p>
      </dgm:t>
    </dgm:pt>
    <dgm:pt modelId="{FAB3468D-4D78-462A-AB70-3F378199E0CF}" type="pres">
      <dgm:prSet presAssocID="{D6534F5E-C718-4FEB-80D7-10A75D30BAF5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75AA65D-F86A-48D3-85C3-E494F02579FC}" type="pres">
      <dgm:prSet presAssocID="{3C41E1D1-02A7-48E8-A810-6A13F0840D93}" presName="sibTrans" presStyleLbl="sibTrans2D1" presStyleIdx="1" presStyleCnt="5"/>
      <dgm:spPr/>
      <dgm:t>
        <a:bodyPr/>
        <a:lstStyle/>
        <a:p>
          <a:endParaRPr lang="zh-TW" altLang="en-US"/>
        </a:p>
      </dgm:t>
    </dgm:pt>
    <dgm:pt modelId="{101F6C33-20EA-4B6C-8C2F-0353ECBCBCDD}" type="pres">
      <dgm:prSet presAssocID="{3C41E1D1-02A7-48E8-A810-6A13F0840D93}" presName="connectorText" presStyleLbl="sibTrans2D1" presStyleIdx="1" presStyleCnt="5"/>
      <dgm:spPr/>
      <dgm:t>
        <a:bodyPr/>
        <a:lstStyle/>
        <a:p>
          <a:endParaRPr lang="zh-TW" altLang="en-US"/>
        </a:p>
      </dgm:t>
    </dgm:pt>
    <dgm:pt modelId="{639288D5-D4CE-4752-BBD5-90942FC0440F}" type="pres">
      <dgm:prSet presAssocID="{A2F64621-54A0-4621-8BB5-2BEE158B6AC7}" presName="node" presStyleLbl="node1" presStyleIdx="2" presStyleCnt="6" custLinFactNeighborX="-362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EA1D3C9-15F8-4625-80C1-133BFEA6A626}" type="pres">
      <dgm:prSet presAssocID="{9C69DB53-92B4-41BB-9E04-91573A6EE707}" presName="sibTrans" presStyleLbl="sibTrans2D1" presStyleIdx="2" presStyleCnt="5"/>
      <dgm:spPr/>
      <dgm:t>
        <a:bodyPr/>
        <a:lstStyle/>
        <a:p>
          <a:endParaRPr lang="zh-TW" altLang="en-US"/>
        </a:p>
      </dgm:t>
    </dgm:pt>
    <dgm:pt modelId="{F1189AA8-C4C1-47E7-9D4D-5D8AF5DD5331}" type="pres">
      <dgm:prSet presAssocID="{9C69DB53-92B4-41BB-9E04-91573A6EE707}" presName="connectorText" presStyleLbl="sibTrans2D1" presStyleIdx="2" presStyleCnt="5"/>
      <dgm:spPr/>
      <dgm:t>
        <a:bodyPr/>
        <a:lstStyle/>
        <a:p>
          <a:endParaRPr lang="zh-TW" altLang="en-US"/>
        </a:p>
      </dgm:t>
    </dgm:pt>
    <dgm:pt modelId="{EAB9D3B8-1386-4FEA-B1D2-3087B60E795E}" type="pres">
      <dgm:prSet presAssocID="{9097AD61-07A1-43D2-A045-667A1328FCE3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117C8FC-084F-4092-89C5-9822E194845E}" type="pres">
      <dgm:prSet presAssocID="{8C4F5C29-F6B8-4D9D-8841-003879FEB221}" presName="sibTrans" presStyleLbl="sibTrans2D1" presStyleIdx="3" presStyleCnt="5"/>
      <dgm:spPr/>
      <dgm:t>
        <a:bodyPr/>
        <a:lstStyle/>
        <a:p>
          <a:endParaRPr lang="zh-TW" altLang="en-US"/>
        </a:p>
      </dgm:t>
    </dgm:pt>
    <dgm:pt modelId="{5131F6E6-0F46-4C0A-AD47-151634CDC950}" type="pres">
      <dgm:prSet presAssocID="{8C4F5C29-F6B8-4D9D-8841-003879FEB221}" presName="connectorText" presStyleLbl="sibTrans2D1" presStyleIdx="3" presStyleCnt="5"/>
      <dgm:spPr/>
      <dgm:t>
        <a:bodyPr/>
        <a:lstStyle/>
        <a:p>
          <a:endParaRPr lang="zh-TW" altLang="en-US"/>
        </a:p>
      </dgm:t>
    </dgm:pt>
    <dgm:pt modelId="{F4649BB5-7E8A-4C73-B3AD-DECE86614A26}" type="pres">
      <dgm:prSet presAssocID="{77D54B00-5539-4B4F-BD5B-CB72F5981FCB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4FD9AAC-FD2D-41DA-AC2C-A2431CDB811C}" type="pres">
      <dgm:prSet presAssocID="{3716289A-7215-4841-A8DA-09A6A53545DC}" presName="sibTrans" presStyleLbl="sibTrans2D1" presStyleIdx="4" presStyleCnt="5"/>
      <dgm:spPr/>
      <dgm:t>
        <a:bodyPr/>
        <a:lstStyle/>
        <a:p>
          <a:endParaRPr lang="zh-TW" altLang="en-US"/>
        </a:p>
      </dgm:t>
    </dgm:pt>
    <dgm:pt modelId="{FAC0A986-5376-4B38-B3AE-A25BB5AC15B4}" type="pres">
      <dgm:prSet presAssocID="{3716289A-7215-4841-A8DA-09A6A53545DC}" presName="connectorText" presStyleLbl="sibTrans2D1" presStyleIdx="4" presStyleCnt="5"/>
      <dgm:spPr/>
      <dgm:t>
        <a:bodyPr/>
        <a:lstStyle/>
        <a:p>
          <a:endParaRPr lang="zh-TW" altLang="en-US"/>
        </a:p>
      </dgm:t>
    </dgm:pt>
    <dgm:pt modelId="{15BC73D0-841E-4510-A278-46A83F616AD8}" type="pres">
      <dgm:prSet presAssocID="{06B87136-4A5F-4FAB-9EA9-00F038B41E47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34F727ED-E637-450A-943B-63D037F3CDF1}" type="presOf" srcId="{9097AD61-07A1-43D2-A045-667A1328FCE3}" destId="{EAB9D3B8-1386-4FEA-B1D2-3087B60E795E}" srcOrd="0" destOrd="0" presId="urn:microsoft.com/office/officeart/2005/8/layout/process5"/>
    <dgm:cxn modelId="{D69CCF54-7D21-448D-90B4-89A6EDC66359}" type="presOf" srcId="{8C4F5C29-F6B8-4D9D-8841-003879FEB221}" destId="{3117C8FC-084F-4092-89C5-9822E194845E}" srcOrd="0" destOrd="0" presId="urn:microsoft.com/office/officeart/2005/8/layout/process5"/>
    <dgm:cxn modelId="{9959FB27-911A-49B4-A334-5E25F35CF0FA}" srcId="{AF3144B9-779F-4F14-97BB-87D2F476475F}" destId="{3AAE0DC2-9E10-4BD2-9E77-BAB0F3F91B5B}" srcOrd="0" destOrd="0" parTransId="{FC103CA2-5FA7-4B28-AC71-586B035220B3}" sibTransId="{4C62E162-E0CC-435D-88CD-2E290E3512BC}"/>
    <dgm:cxn modelId="{332A1B7D-2348-46CF-9CFA-01C635485AA4}" srcId="{AF3144B9-779F-4F14-97BB-87D2F476475F}" destId="{A2F64621-54A0-4621-8BB5-2BEE158B6AC7}" srcOrd="2" destOrd="0" parTransId="{10101EBD-0FAC-4DDF-9A65-48B2250112FC}" sibTransId="{9C69DB53-92B4-41BB-9E04-91573A6EE707}"/>
    <dgm:cxn modelId="{CC27D289-4D7D-4610-9E80-250905476E15}" type="presOf" srcId="{9C69DB53-92B4-41BB-9E04-91573A6EE707}" destId="{EEA1D3C9-15F8-4625-80C1-133BFEA6A626}" srcOrd="0" destOrd="0" presId="urn:microsoft.com/office/officeart/2005/8/layout/process5"/>
    <dgm:cxn modelId="{108CBB4C-5794-4A7E-B1C9-3374718AFFF5}" type="presOf" srcId="{3716289A-7215-4841-A8DA-09A6A53545DC}" destId="{FAC0A986-5376-4B38-B3AE-A25BB5AC15B4}" srcOrd="1" destOrd="0" presId="urn:microsoft.com/office/officeart/2005/8/layout/process5"/>
    <dgm:cxn modelId="{45CD26F5-70C3-43B8-8C6C-FAB60BBBE12F}" srcId="{AF3144B9-779F-4F14-97BB-87D2F476475F}" destId="{D6534F5E-C718-4FEB-80D7-10A75D30BAF5}" srcOrd="1" destOrd="0" parTransId="{FF8E37E7-AF6E-4569-84C5-30B509BBE0B5}" sibTransId="{3C41E1D1-02A7-48E8-A810-6A13F0840D93}"/>
    <dgm:cxn modelId="{382081C7-F0B9-4F90-BE65-377ADB9E608B}" type="presOf" srcId="{D6534F5E-C718-4FEB-80D7-10A75D30BAF5}" destId="{FAB3468D-4D78-462A-AB70-3F378199E0CF}" srcOrd="0" destOrd="0" presId="urn:microsoft.com/office/officeart/2005/8/layout/process5"/>
    <dgm:cxn modelId="{3C0EF392-A04E-4CFC-8E7A-F1734AF18B30}" srcId="{AF3144B9-779F-4F14-97BB-87D2F476475F}" destId="{9097AD61-07A1-43D2-A045-667A1328FCE3}" srcOrd="3" destOrd="0" parTransId="{0EE71E87-CA2E-49A3-87A2-AA2E708A883A}" sibTransId="{8C4F5C29-F6B8-4D9D-8841-003879FEB221}"/>
    <dgm:cxn modelId="{68F7A665-6511-47C9-9D98-6F4CAA9A0993}" type="presOf" srcId="{4C62E162-E0CC-435D-88CD-2E290E3512BC}" destId="{A3F115D6-092C-4FD3-B6B5-E857726ADBC0}" srcOrd="1" destOrd="0" presId="urn:microsoft.com/office/officeart/2005/8/layout/process5"/>
    <dgm:cxn modelId="{0DDB1FF9-A20A-4F63-BFA6-A08D8F705605}" srcId="{AF3144B9-779F-4F14-97BB-87D2F476475F}" destId="{77D54B00-5539-4B4F-BD5B-CB72F5981FCB}" srcOrd="4" destOrd="0" parTransId="{C3027CD2-5AAD-4757-8E8C-D05232B95385}" sibTransId="{3716289A-7215-4841-A8DA-09A6A53545DC}"/>
    <dgm:cxn modelId="{9F8F47D4-F75B-4253-8191-7D08AA52A490}" type="presOf" srcId="{A2F64621-54A0-4621-8BB5-2BEE158B6AC7}" destId="{639288D5-D4CE-4752-BBD5-90942FC0440F}" srcOrd="0" destOrd="0" presId="urn:microsoft.com/office/officeart/2005/8/layout/process5"/>
    <dgm:cxn modelId="{402C80DC-1658-4A3D-B6B7-05F97B4D80B7}" type="presOf" srcId="{3716289A-7215-4841-A8DA-09A6A53545DC}" destId="{94FD9AAC-FD2D-41DA-AC2C-A2431CDB811C}" srcOrd="0" destOrd="0" presId="urn:microsoft.com/office/officeart/2005/8/layout/process5"/>
    <dgm:cxn modelId="{814ACC2E-C2D8-490D-8E0B-BB5207F96207}" type="presOf" srcId="{3C41E1D1-02A7-48E8-A810-6A13F0840D93}" destId="{E75AA65D-F86A-48D3-85C3-E494F02579FC}" srcOrd="0" destOrd="0" presId="urn:microsoft.com/office/officeart/2005/8/layout/process5"/>
    <dgm:cxn modelId="{49636E55-F637-4475-8DBF-EC04AC1A1B62}" srcId="{AF3144B9-779F-4F14-97BB-87D2F476475F}" destId="{06B87136-4A5F-4FAB-9EA9-00F038B41E47}" srcOrd="5" destOrd="0" parTransId="{C956A86B-CC96-4CED-9516-208DA67C75D8}" sibTransId="{4FAB8568-6654-4A65-961B-C3F4FA5D59F3}"/>
    <dgm:cxn modelId="{21D43668-C71B-4CE4-9851-8F7088AE527E}" type="presOf" srcId="{06B87136-4A5F-4FAB-9EA9-00F038B41E47}" destId="{15BC73D0-841E-4510-A278-46A83F616AD8}" srcOrd="0" destOrd="0" presId="urn:microsoft.com/office/officeart/2005/8/layout/process5"/>
    <dgm:cxn modelId="{1067D829-AF32-4DB0-AD03-860E9EC5CB04}" type="presOf" srcId="{3AAE0DC2-9E10-4BD2-9E77-BAB0F3F91B5B}" destId="{7901A636-5679-4E97-A092-89D108246030}" srcOrd="0" destOrd="0" presId="urn:microsoft.com/office/officeart/2005/8/layout/process5"/>
    <dgm:cxn modelId="{3D40C961-6BB6-4304-A5EB-527ED5B2AE8D}" type="presOf" srcId="{AF3144B9-779F-4F14-97BB-87D2F476475F}" destId="{FD89B621-8AB9-4251-8A6D-9F80A2C2B1B8}" srcOrd="0" destOrd="0" presId="urn:microsoft.com/office/officeart/2005/8/layout/process5"/>
    <dgm:cxn modelId="{CE047B0A-5236-4416-8664-251010943BEB}" type="presOf" srcId="{77D54B00-5539-4B4F-BD5B-CB72F5981FCB}" destId="{F4649BB5-7E8A-4C73-B3AD-DECE86614A26}" srcOrd="0" destOrd="0" presId="urn:microsoft.com/office/officeart/2005/8/layout/process5"/>
    <dgm:cxn modelId="{56F30334-E058-4A0C-BB94-88B07B1A1566}" type="presOf" srcId="{8C4F5C29-F6B8-4D9D-8841-003879FEB221}" destId="{5131F6E6-0F46-4C0A-AD47-151634CDC950}" srcOrd="1" destOrd="0" presId="urn:microsoft.com/office/officeart/2005/8/layout/process5"/>
    <dgm:cxn modelId="{903BCC6F-C99B-45B9-A567-973726B27E7A}" type="presOf" srcId="{4C62E162-E0CC-435D-88CD-2E290E3512BC}" destId="{A04437AD-B636-401F-A367-59C24B65B80A}" srcOrd="0" destOrd="0" presId="urn:microsoft.com/office/officeart/2005/8/layout/process5"/>
    <dgm:cxn modelId="{F73CF6F4-8A78-41F8-B45B-B178A08C4BB5}" type="presOf" srcId="{3C41E1D1-02A7-48E8-A810-6A13F0840D93}" destId="{101F6C33-20EA-4B6C-8C2F-0353ECBCBCDD}" srcOrd="1" destOrd="0" presId="urn:microsoft.com/office/officeart/2005/8/layout/process5"/>
    <dgm:cxn modelId="{CACF1BED-CE60-46B7-B0F3-63F22B08F51A}" type="presOf" srcId="{9C69DB53-92B4-41BB-9E04-91573A6EE707}" destId="{F1189AA8-C4C1-47E7-9D4D-5D8AF5DD5331}" srcOrd="1" destOrd="0" presId="urn:microsoft.com/office/officeart/2005/8/layout/process5"/>
    <dgm:cxn modelId="{71E599FF-CAAB-4938-B551-8E198270A0CA}" type="presParOf" srcId="{FD89B621-8AB9-4251-8A6D-9F80A2C2B1B8}" destId="{7901A636-5679-4E97-A092-89D108246030}" srcOrd="0" destOrd="0" presId="urn:microsoft.com/office/officeart/2005/8/layout/process5"/>
    <dgm:cxn modelId="{D73694A4-2372-4D30-ADD9-5C8A9F74C595}" type="presParOf" srcId="{FD89B621-8AB9-4251-8A6D-9F80A2C2B1B8}" destId="{A04437AD-B636-401F-A367-59C24B65B80A}" srcOrd="1" destOrd="0" presId="urn:microsoft.com/office/officeart/2005/8/layout/process5"/>
    <dgm:cxn modelId="{8C076110-F65B-4EE8-8DBC-4C228A6E15A9}" type="presParOf" srcId="{A04437AD-B636-401F-A367-59C24B65B80A}" destId="{A3F115D6-092C-4FD3-B6B5-E857726ADBC0}" srcOrd="0" destOrd="0" presId="urn:microsoft.com/office/officeart/2005/8/layout/process5"/>
    <dgm:cxn modelId="{2446381B-8B18-4115-8128-1F8B27BF43E5}" type="presParOf" srcId="{FD89B621-8AB9-4251-8A6D-9F80A2C2B1B8}" destId="{FAB3468D-4D78-462A-AB70-3F378199E0CF}" srcOrd="2" destOrd="0" presId="urn:microsoft.com/office/officeart/2005/8/layout/process5"/>
    <dgm:cxn modelId="{42AE0B1B-6E7F-4E1E-8049-F6A66D36D5B2}" type="presParOf" srcId="{FD89B621-8AB9-4251-8A6D-9F80A2C2B1B8}" destId="{E75AA65D-F86A-48D3-85C3-E494F02579FC}" srcOrd="3" destOrd="0" presId="urn:microsoft.com/office/officeart/2005/8/layout/process5"/>
    <dgm:cxn modelId="{75ECB42F-335D-4CD3-9B80-2A470BD6738D}" type="presParOf" srcId="{E75AA65D-F86A-48D3-85C3-E494F02579FC}" destId="{101F6C33-20EA-4B6C-8C2F-0353ECBCBCDD}" srcOrd="0" destOrd="0" presId="urn:microsoft.com/office/officeart/2005/8/layout/process5"/>
    <dgm:cxn modelId="{3DAEFA7C-E1E4-4E60-A39D-9DBDAEBCD920}" type="presParOf" srcId="{FD89B621-8AB9-4251-8A6D-9F80A2C2B1B8}" destId="{639288D5-D4CE-4752-BBD5-90942FC0440F}" srcOrd="4" destOrd="0" presId="urn:microsoft.com/office/officeart/2005/8/layout/process5"/>
    <dgm:cxn modelId="{7AEE668D-20BF-4671-9F43-AEB4C765BA41}" type="presParOf" srcId="{FD89B621-8AB9-4251-8A6D-9F80A2C2B1B8}" destId="{EEA1D3C9-15F8-4625-80C1-133BFEA6A626}" srcOrd="5" destOrd="0" presId="urn:microsoft.com/office/officeart/2005/8/layout/process5"/>
    <dgm:cxn modelId="{848EB6E5-295B-4465-994D-AC13AC0B162E}" type="presParOf" srcId="{EEA1D3C9-15F8-4625-80C1-133BFEA6A626}" destId="{F1189AA8-C4C1-47E7-9D4D-5D8AF5DD5331}" srcOrd="0" destOrd="0" presId="urn:microsoft.com/office/officeart/2005/8/layout/process5"/>
    <dgm:cxn modelId="{20A9DCB7-772F-4D6A-B240-F35D72EF6B2A}" type="presParOf" srcId="{FD89B621-8AB9-4251-8A6D-9F80A2C2B1B8}" destId="{EAB9D3B8-1386-4FEA-B1D2-3087B60E795E}" srcOrd="6" destOrd="0" presId="urn:microsoft.com/office/officeart/2005/8/layout/process5"/>
    <dgm:cxn modelId="{8A441501-6D1E-4840-B6D9-1D5A9B8E14F8}" type="presParOf" srcId="{FD89B621-8AB9-4251-8A6D-9F80A2C2B1B8}" destId="{3117C8FC-084F-4092-89C5-9822E194845E}" srcOrd="7" destOrd="0" presId="urn:microsoft.com/office/officeart/2005/8/layout/process5"/>
    <dgm:cxn modelId="{1D9A8C1F-3AB3-429C-91CE-C5225FDAC03F}" type="presParOf" srcId="{3117C8FC-084F-4092-89C5-9822E194845E}" destId="{5131F6E6-0F46-4C0A-AD47-151634CDC950}" srcOrd="0" destOrd="0" presId="urn:microsoft.com/office/officeart/2005/8/layout/process5"/>
    <dgm:cxn modelId="{6AADB1CC-B526-4278-B852-9C2668687D9B}" type="presParOf" srcId="{FD89B621-8AB9-4251-8A6D-9F80A2C2B1B8}" destId="{F4649BB5-7E8A-4C73-B3AD-DECE86614A26}" srcOrd="8" destOrd="0" presId="urn:microsoft.com/office/officeart/2005/8/layout/process5"/>
    <dgm:cxn modelId="{5CFE3F8F-977F-4CB0-89D1-9B97A0488ECC}" type="presParOf" srcId="{FD89B621-8AB9-4251-8A6D-9F80A2C2B1B8}" destId="{94FD9AAC-FD2D-41DA-AC2C-A2431CDB811C}" srcOrd="9" destOrd="0" presId="urn:microsoft.com/office/officeart/2005/8/layout/process5"/>
    <dgm:cxn modelId="{443EEE10-205F-4F7C-8B58-870B0AB59A92}" type="presParOf" srcId="{94FD9AAC-FD2D-41DA-AC2C-A2431CDB811C}" destId="{FAC0A986-5376-4B38-B3AE-A25BB5AC15B4}" srcOrd="0" destOrd="0" presId="urn:microsoft.com/office/officeart/2005/8/layout/process5"/>
    <dgm:cxn modelId="{91D7F120-F693-4B27-8BE8-7C2020BAAF20}" type="presParOf" srcId="{FD89B621-8AB9-4251-8A6D-9F80A2C2B1B8}" destId="{15BC73D0-841E-4510-A278-46A83F616AD8}" srcOrd="10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01A636-5679-4E97-A092-89D108246030}">
      <dsp:nvSpPr>
        <dsp:cNvPr id="0" name=""/>
        <dsp:cNvSpPr/>
      </dsp:nvSpPr>
      <dsp:spPr>
        <a:xfrm>
          <a:off x="97043" y="2718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49000">
              <a:srgbClr val="0070C0"/>
            </a:gs>
            <a:gs pos="0">
              <a:srgbClr val="0070C0"/>
            </a:gs>
            <a:gs pos="100000">
              <a:srgbClr val="0070C0"/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/>
            <a:t>戰火金剛</a:t>
          </a:r>
          <a:endParaRPr lang="zh-TW" altLang="en-US" sz="4400" kern="1200" dirty="0"/>
        </a:p>
      </dsp:txBody>
      <dsp:txXfrm>
        <a:off x="144776" y="50451"/>
        <a:ext cx="2620721" cy="1534246"/>
      </dsp:txXfrm>
    </dsp:sp>
    <dsp:sp modelId="{A04437AD-B636-401F-A367-59C24B65B80A}">
      <dsp:nvSpPr>
        <dsp:cNvPr id="0" name=""/>
        <dsp:cNvSpPr/>
      </dsp:nvSpPr>
      <dsp:spPr>
        <a:xfrm>
          <a:off x="3052255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3052255" y="615490"/>
        <a:ext cx="403082" cy="404168"/>
      </dsp:txXfrm>
    </dsp:sp>
    <dsp:sp modelId="{FAB3468D-4D78-462A-AB70-3F378199E0CF}">
      <dsp:nvSpPr>
        <dsp:cNvPr id="0" name=""/>
        <dsp:cNvSpPr/>
      </dsp:nvSpPr>
      <dsp:spPr>
        <a:xfrm>
          <a:off x="3899706" y="2718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19000">
              <a:srgbClr val="FF0000"/>
            </a:gs>
            <a:gs pos="70000">
              <a:srgbClr val="FF0000"/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kern="1200" dirty="0" smtClean="0"/>
            <a:t>星空小飛碟</a:t>
          </a:r>
          <a:endParaRPr lang="zh-TW" altLang="en-US" sz="3600" kern="1200" dirty="0"/>
        </a:p>
      </dsp:txBody>
      <dsp:txXfrm>
        <a:off x="3947439" y="50451"/>
        <a:ext cx="2620721" cy="1534246"/>
      </dsp:txXfrm>
    </dsp:sp>
    <dsp:sp modelId="{E75AA65D-F86A-48D3-85C3-E494F02579FC}">
      <dsp:nvSpPr>
        <dsp:cNvPr id="0" name=""/>
        <dsp:cNvSpPr/>
      </dsp:nvSpPr>
      <dsp:spPr>
        <a:xfrm>
          <a:off x="6833256" y="480767"/>
          <a:ext cx="523647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2598923"/>
                <a:satOff val="-11992"/>
                <a:lumOff val="44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2598923"/>
                <a:satOff val="-11992"/>
                <a:lumOff val="44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2598923"/>
                <a:satOff val="-11992"/>
                <a:lumOff val="44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6833256" y="615490"/>
        <a:ext cx="366553" cy="404168"/>
      </dsp:txXfrm>
    </dsp:sp>
    <dsp:sp modelId="{639288D5-D4CE-4752-BBD5-90942FC0440F}">
      <dsp:nvSpPr>
        <dsp:cNvPr id="0" name=""/>
        <dsp:cNvSpPr/>
      </dsp:nvSpPr>
      <dsp:spPr>
        <a:xfrm>
          <a:off x="7603907" y="2718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FFFF00"/>
            </a:gs>
            <a:gs pos="100000">
              <a:srgbClr val="FFFF00"/>
            </a:gs>
            <a:gs pos="44000">
              <a:srgbClr val="FFFF00"/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/>
            <a:t>宇宙迴旋</a:t>
          </a:r>
          <a:endParaRPr lang="zh-TW" altLang="en-US" sz="4400" kern="1200" dirty="0"/>
        </a:p>
      </dsp:txBody>
      <dsp:txXfrm>
        <a:off x="7651640" y="50451"/>
        <a:ext cx="2620721" cy="1534246"/>
      </dsp:txXfrm>
    </dsp:sp>
    <dsp:sp modelId="{EEA1D3C9-15F8-4625-80C1-133BFEA6A626}">
      <dsp:nvSpPr>
        <dsp:cNvPr id="0" name=""/>
        <dsp:cNvSpPr/>
      </dsp:nvSpPr>
      <dsp:spPr>
        <a:xfrm rot="5275436">
          <a:off x="8722536" y="1822564"/>
          <a:ext cx="576210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5197846"/>
                <a:satOff val="-23984"/>
                <a:lumOff val="88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5197846"/>
                <a:satOff val="-23984"/>
                <a:lumOff val="88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5197846"/>
                <a:satOff val="-23984"/>
                <a:lumOff val="88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-5400000">
        <a:off x="8805426" y="1871322"/>
        <a:ext cx="404168" cy="403347"/>
      </dsp:txXfrm>
    </dsp:sp>
    <dsp:sp modelId="{EAB9D3B8-1386-4FEA-B1D2-3087B60E795E}">
      <dsp:nvSpPr>
        <dsp:cNvPr id="0" name=""/>
        <dsp:cNvSpPr/>
      </dsp:nvSpPr>
      <dsp:spPr>
        <a:xfrm>
          <a:off x="7702368" y="2718906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00B050"/>
            </a:gs>
            <a:gs pos="50000">
              <a:srgbClr val="00B050"/>
            </a:gs>
            <a:gs pos="100000">
              <a:srgbClr val="00B050"/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/>
            <a:t>銀河號</a:t>
          </a:r>
          <a:endParaRPr lang="zh-TW" altLang="en-US" sz="4400" kern="1200" dirty="0"/>
        </a:p>
      </dsp:txBody>
      <dsp:txXfrm>
        <a:off x="7750101" y="2766639"/>
        <a:ext cx="2620721" cy="1534246"/>
      </dsp:txXfrm>
    </dsp:sp>
    <dsp:sp modelId="{3117C8FC-084F-4092-89C5-9822E194845E}">
      <dsp:nvSpPr>
        <dsp:cNvPr id="0" name=""/>
        <dsp:cNvSpPr/>
      </dsp:nvSpPr>
      <dsp:spPr>
        <a:xfrm rot="10800000">
          <a:off x="6887512" y="3196955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7796769"/>
                <a:satOff val="-35976"/>
                <a:lumOff val="132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7796769"/>
                <a:satOff val="-35976"/>
                <a:lumOff val="132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7796769"/>
                <a:satOff val="-35976"/>
                <a:lumOff val="132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7060261" y="3331678"/>
        <a:ext cx="403082" cy="404168"/>
      </dsp:txXfrm>
    </dsp:sp>
    <dsp:sp modelId="{F4649BB5-7E8A-4C73-B3AD-DECE86614A26}">
      <dsp:nvSpPr>
        <dsp:cNvPr id="0" name=""/>
        <dsp:cNvSpPr/>
      </dsp:nvSpPr>
      <dsp:spPr>
        <a:xfrm>
          <a:off x="3899706" y="2718906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DC14A8"/>
            </a:gs>
            <a:gs pos="45000">
              <a:srgbClr val="A70DB3"/>
            </a:gs>
            <a:gs pos="100000">
              <a:srgbClr val="DC14A8"/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/>
            <a:t>手搖船</a:t>
          </a:r>
          <a:endParaRPr lang="zh-TW" altLang="en-US" sz="4400" kern="1200" dirty="0"/>
        </a:p>
      </dsp:txBody>
      <dsp:txXfrm>
        <a:off x="3947439" y="2766639"/>
        <a:ext cx="2620721" cy="1534246"/>
      </dsp:txXfrm>
    </dsp:sp>
    <dsp:sp modelId="{94FD9AAC-FD2D-41DA-AC2C-A2431CDB811C}">
      <dsp:nvSpPr>
        <dsp:cNvPr id="0" name=""/>
        <dsp:cNvSpPr/>
      </dsp:nvSpPr>
      <dsp:spPr>
        <a:xfrm rot="10800000">
          <a:off x="3084849" y="3196955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10395692"/>
                <a:satOff val="-47968"/>
                <a:lumOff val="1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3257598" y="3331678"/>
        <a:ext cx="403082" cy="404168"/>
      </dsp:txXfrm>
    </dsp:sp>
    <dsp:sp modelId="{15BC73D0-841E-4510-A278-46A83F616AD8}">
      <dsp:nvSpPr>
        <dsp:cNvPr id="0" name=""/>
        <dsp:cNvSpPr/>
      </dsp:nvSpPr>
      <dsp:spPr>
        <a:xfrm>
          <a:off x="97043" y="2718906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tx1"/>
            </a:gs>
            <a:gs pos="50000">
              <a:schemeClr val="tx1"/>
            </a:gs>
            <a:gs pos="100000">
              <a:schemeClr val="tx1"/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/>
            <a:t>回家</a:t>
          </a:r>
          <a:endParaRPr lang="zh-TW" altLang="en-US" sz="4400" kern="1200" dirty="0"/>
        </a:p>
      </dsp:txBody>
      <dsp:txXfrm>
        <a:off x="144776" y="2766639"/>
        <a:ext cx="2620721" cy="15342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B7119-9473-435C-8547-003A7F894A18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9BCC0-A483-4BD3-B093-99BA2B042F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681476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B7119-9473-435C-8547-003A7F894A18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9BCC0-A483-4BD3-B093-99BA2B042F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4752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B7119-9473-435C-8547-003A7F894A18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9BCC0-A483-4BD3-B093-99BA2B042F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21768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B7119-9473-435C-8547-003A7F894A18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9BCC0-A483-4BD3-B093-99BA2B042F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12092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B7119-9473-435C-8547-003A7F894A18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9BCC0-A483-4BD3-B093-99BA2B042F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4471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B7119-9473-435C-8547-003A7F894A18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9BCC0-A483-4BD3-B093-99BA2B042F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099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B7119-9473-435C-8547-003A7F894A18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9BCC0-A483-4BD3-B093-99BA2B042F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587179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B7119-9473-435C-8547-003A7F894A18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9BCC0-A483-4BD3-B093-99BA2B042F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7399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B7119-9473-435C-8547-003A7F894A18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9BCC0-A483-4BD3-B093-99BA2B042F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951133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B7119-9473-435C-8547-003A7F894A18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9BCC0-A483-4BD3-B093-99BA2B042F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765202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B7119-9473-435C-8547-003A7F894A18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9BCC0-A483-4BD3-B093-99BA2B042F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08293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70C0"/>
            </a:gs>
            <a:gs pos="31000">
              <a:srgbClr val="FF0000"/>
            </a:gs>
            <a:gs pos="61000">
              <a:srgbClr val="FFFF00"/>
            </a:gs>
            <a:gs pos="99562">
              <a:srgbClr val="04B24F"/>
            </a:gs>
            <a:gs pos="99125">
              <a:srgbClr val="08B34E"/>
            </a:gs>
            <a:gs pos="98250">
              <a:srgbClr val="10B54B"/>
            </a:gs>
            <a:gs pos="14000">
              <a:srgbClr val="0070C0"/>
            </a:gs>
            <a:gs pos="87000">
              <a:srgbClr val="40C43C"/>
            </a:gs>
            <a:gs pos="72000">
              <a:srgbClr val="FFFF00"/>
            </a:gs>
            <a:gs pos="44000">
              <a:srgbClr val="FF00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B7119-9473-435C-8547-003A7F894A18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19BCC0-A483-4BD3-B093-99BA2B042F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601215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eda8BhREe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/>
              <a:t>到</a:t>
            </a:r>
            <a:r>
              <a:rPr lang="zh-TW" altLang="en-US" dirty="0" smtClean="0"/>
              <a:t>兒童新樂園玩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275805" y="3680416"/>
            <a:ext cx="9144000" cy="1655762"/>
          </a:xfrm>
        </p:spPr>
        <p:txBody>
          <a:bodyPr/>
          <a:lstStyle/>
          <a:p>
            <a:r>
              <a:rPr lang="zh-TW" altLang="en-US" dirty="0" smtClean="0"/>
              <a:t>規劃                  蔡徐坤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811603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3203800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675062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24431434"/>
              </p:ext>
            </p:extLst>
          </p:nvPr>
        </p:nvGraphicFramePr>
        <p:xfrm>
          <a:off x="838197" y="1825625"/>
          <a:ext cx="10515603" cy="154305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502229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票種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solidFill>
                      <a:srgbClr val="5329E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門票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solidFill>
                      <a:srgbClr val="5329E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園區自營遊樂設施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solidFill>
                      <a:srgbClr val="5329E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委外小型遊樂設施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solidFill>
                      <a:srgbClr val="5329E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小小水樂園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夏季開放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  <a:br>
                        <a:rPr lang="en-US" altLang="zh-TW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solidFill>
                      <a:srgbClr val="5329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solidFill>
                            <a:schemeClr val="bg1"/>
                          </a:solidFill>
                          <a:effectLst/>
                        </a:rPr>
                        <a:t>全票</a:t>
                      </a:r>
                      <a:endParaRPr lang="zh-TW" altLang="en-US" b="0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solidFill>
                      <a:srgbClr val="5329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solidFill>
                            <a:schemeClr val="bg1"/>
                          </a:solidFill>
                          <a:effectLst/>
                        </a:rPr>
                        <a:t>優待票</a:t>
                      </a:r>
                      <a:endParaRPr lang="zh-TW" altLang="en-US" b="0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solidFill>
                      <a:srgbClr val="5329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solidFill>
                            <a:schemeClr val="bg1"/>
                          </a:solidFill>
                          <a:effectLst/>
                        </a:rPr>
                        <a:t>團體票</a:t>
                      </a:r>
                      <a:endParaRPr lang="zh-TW" altLang="en-US" b="0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solidFill>
                      <a:srgbClr val="5329E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302895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solidFill>
                            <a:schemeClr val="bg1"/>
                          </a:solidFill>
                          <a:effectLst/>
                        </a:rPr>
                        <a:t>票價</a:t>
                      </a:r>
                      <a:br>
                        <a:rPr lang="zh-TW" altLang="en-US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en-US" altLang="zh-TW" dirty="0">
                          <a:solidFill>
                            <a:schemeClr val="bg1"/>
                          </a:solidFill>
                          <a:effectLst/>
                        </a:rPr>
                        <a:t>(</a:t>
                      </a:r>
                      <a:r>
                        <a:rPr lang="zh-TW" altLang="en-US" dirty="0">
                          <a:solidFill>
                            <a:schemeClr val="bg1"/>
                          </a:solidFill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solidFill>
                            <a:schemeClr val="bg1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solidFill>
                      <a:srgbClr val="5329E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solidFill>
                            <a:schemeClr val="bg1"/>
                          </a:solidFill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>
                    <a:solidFill>
                      <a:srgbClr val="5329E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solidFill>
                            <a:schemeClr val="bg1"/>
                          </a:solidFill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>
                    <a:solidFill>
                      <a:srgbClr val="5329E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solidFill>
                            <a:schemeClr val="bg1"/>
                          </a:solidFill>
                          <a:effectLst/>
                        </a:rPr>
                        <a:t>30</a:t>
                      </a:r>
                      <a:r>
                        <a:rPr lang="zh-TW" altLang="en-US" dirty="0">
                          <a:solidFill>
                            <a:schemeClr val="bg1"/>
                          </a:solidFill>
                          <a:effectLst/>
                        </a:rPr>
                        <a:t>人</a:t>
                      </a:r>
                      <a:r>
                        <a:rPr lang="en-US" altLang="zh-TW" dirty="0">
                          <a:solidFill>
                            <a:schemeClr val="bg1"/>
                          </a:solidFill>
                          <a:effectLst/>
                        </a:rPr>
                        <a:t>(</a:t>
                      </a:r>
                      <a:r>
                        <a:rPr lang="zh-TW" altLang="en-US" dirty="0">
                          <a:solidFill>
                            <a:schemeClr val="bg1"/>
                          </a:solidFill>
                          <a:effectLst/>
                        </a:rPr>
                        <a:t>含</a:t>
                      </a:r>
                      <a:r>
                        <a:rPr lang="en-US" altLang="zh-TW" dirty="0">
                          <a:solidFill>
                            <a:schemeClr val="bg1"/>
                          </a:solidFill>
                          <a:effectLst/>
                        </a:rPr>
                        <a:t>)</a:t>
                      </a:r>
                      <a:br>
                        <a:rPr lang="en-US" altLang="zh-TW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zh-TW" altLang="en-US" dirty="0">
                          <a:solidFill>
                            <a:schemeClr val="bg1"/>
                          </a:solidFill>
                          <a:effectLst/>
                        </a:rPr>
                        <a:t>以上</a:t>
                      </a:r>
                      <a:r>
                        <a:rPr lang="en-US" altLang="zh-TW" dirty="0">
                          <a:solidFill>
                            <a:schemeClr val="bg1"/>
                          </a:solidFill>
                          <a:effectLst/>
                        </a:rPr>
                        <a:t>7</a:t>
                      </a:r>
                      <a:r>
                        <a:rPr lang="zh-TW" altLang="en-US" dirty="0">
                          <a:solidFill>
                            <a:schemeClr val="bg1"/>
                          </a:solidFill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>
                    <a:solidFill>
                      <a:srgbClr val="5329E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solidFill>
                            <a:schemeClr val="bg1"/>
                          </a:solidFill>
                          <a:effectLst/>
                        </a:rPr>
                        <a:t>30 (7</a:t>
                      </a:r>
                      <a:r>
                        <a:rPr lang="zh-TW" altLang="en-US" dirty="0">
                          <a:solidFill>
                            <a:schemeClr val="bg1"/>
                          </a:solidFill>
                          <a:effectLst/>
                        </a:rPr>
                        <a:t>項</a:t>
                      </a:r>
                      <a:r>
                        <a:rPr lang="en-US" altLang="zh-TW" dirty="0">
                          <a:solidFill>
                            <a:schemeClr val="bg1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solidFill>
                      <a:srgbClr val="5329E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solidFill>
                            <a:schemeClr val="bg1"/>
                          </a:solidFill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>
                    <a:solidFill>
                      <a:srgbClr val="5329E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solidFill>
                            <a:schemeClr val="bg1"/>
                          </a:solidFill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>
                    <a:solidFill>
                      <a:srgbClr val="5329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302895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kern="1200" dirty="0" smtClean="0">
                          <a:solidFill>
                            <a:schemeClr val="bg1"/>
                          </a:solidFill>
                          <a:effectLst/>
                        </a:rPr>
                        <a:t>20 (8</a:t>
                      </a:r>
                      <a:r>
                        <a:rPr lang="zh-TW" altLang="en-US" sz="1800" kern="1200" dirty="0" smtClean="0">
                          <a:solidFill>
                            <a:schemeClr val="bg1"/>
                          </a:solidFill>
                          <a:effectLst/>
                        </a:rPr>
                        <a:t>項</a:t>
                      </a:r>
                      <a:r>
                        <a:rPr lang="en-US" altLang="zh-TW" sz="1800" kern="1200" dirty="0" smtClean="0">
                          <a:solidFill>
                            <a:schemeClr val="bg1"/>
                          </a:solidFill>
                          <a:effectLst/>
                        </a:rPr>
                        <a:t>)</a:t>
                      </a:r>
                      <a:endParaRPr lang="en-US" altLang="zh-TW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solidFill>
                      <a:srgbClr val="5329E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877793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戰火金剛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zh-TW" altLang="en-US" dirty="0"/>
              <a:t>乘坐並操控帥氣的大型戰火金剛對戰，享受充滿刺激、趣味的體驗！	</a:t>
            </a:r>
          </a:p>
          <a:p>
            <a:endParaRPr lang="zh-TW" altLang="en-US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1028" name="Picture 4" descr="《戰火金剛》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1658935"/>
            <a:ext cx="5183188" cy="461722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464345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89815"/>
            <a:ext cx="10515600" cy="1325563"/>
          </a:xfrm>
        </p:spPr>
        <p:txBody>
          <a:bodyPr/>
          <a:lstStyle/>
          <a:p>
            <a:r>
              <a:rPr lang="zh-TW" altLang="en-US" dirty="0"/>
              <a:t>宇宙迴旋	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7" y="2796020"/>
            <a:ext cx="5157787" cy="3684588"/>
          </a:xfrm>
        </p:spPr>
        <p:txBody>
          <a:bodyPr/>
          <a:lstStyle/>
          <a:p>
            <a:r>
              <a:rPr lang="zh-TW" altLang="en-US" dirty="0"/>
              <a:t>以八大行星繞行太陽旋轉為主題的輻射飛椅，座椅以各行星彩繪為造型，旋轉時之離心力，如置身於銀河中神祕氛圍</a:t>
            </a:r>
            <a:r>
              <a:rPr lang="en-US" altLang="zh-TW" dirty="0"/>
              <a:t>!</a:t>
            </a:r>
          </a:p>
          <a:p>
            <a:endParaRPr lang="en-US" altLang="zh-TW" dirty="0"/>
          </a:p>
          <a:p>
            <a:r>
              <a:rPr lang="zh-TW" altLang="en-US" dirty="0"/>
              <a:t>尖叫指數</a:t>
            </a:r>
          </a:p>
          <a:p>
            <a:r>
              <a:rPr lang="zh-TW" altLang="en-US" dirty="0"/>
              <a:t>⚡⚡⚡⚡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2050" name="Picture 2" descr="宇宙迴旋(輻射飛椅)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1690688"/>
            <a:ext cx="5183188" cy="394399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286796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兒童新樂園</a:t>
            </a:r>
            <a:r>
              <a:rPr lang="en-US" altLang="zh-TW" dirty="0" smtClean="0"/>
              <a:t>https</a:t>
            </a:r>
            <a:r>
              <a:rPr lang="en-US" altLang="zh-TW" dirty="0"/>
              <a:t>://www.tcap.taipei/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659137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兒童新樂園微電影</a:t>
            </a:r>
          </a:p>
        </p:txBody>
      </p:sp>
      <p:pic>
        <p:nvPicPr>
          <p:cNvPr id="4" name="Keda8BhREek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0" y="1385455"/>
            <a:ext cx="12192000" cy="5624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9894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</TotalTime>
  <Words>176</Words>
  <Application>Microsoft Office PowerPoint</Application>
  <PresentationFormat>寬螢幕</PresentationFormat>
  <Paragraphs>35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2" baseType="lpstr">
      <vt:lpstr>新細明體</vt:lpstr>
      <vt:lpstr>Arial</vt:lpstr>
      <vt:lpstr>Calibri</vt:lpstr>
      <vt:lpstr>Calibri Light</vt:lpstr>
      <vt:lpstr>Office 佈景主題</vt:lpstr>
      <vt:lpstr>到兒童新樂園玩</vt:lpstr>
      <vt:lpstr>PowerPoint 簡報</vt:lpstr>
      <vt:lpstr>票價</vt:lpstr>
      <vt:lpstr>戰火金剛</vt:lpstr>
      <vt:lpstr>宇宙迴旋 </vt:lpstr>
      <vt:lpstr>資料來源</vt:lpstr>
      <vt:lpstr>兒童新樂園微電影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到兒童新樂園玩</dc:title>
  <dc:creator>Windows 使用者</dc:creator>
  <cp:lastModifiedBy>Windows 使用者</cp:lastModifiedBy>
  <cp:revision>12</cp:revision>
  <dcterms:created xsi:type="dcterms:W3CDTF">2022-12-26T06:44:41Z</dcterms:created>
  <dcterms:modified xsi:type="dcterms:W3CDTF">2023-01-16T07:10:53Z</dcterms:modified>
</cp:coreProperties>
</file>