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8089AA-65F8-4529-AB35-79DB50A71706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A3569DF-D19C-4CE8-96FC-E94AC83BF28B}">
      <dgm:prSet phldrT="[文字]"/>
      <dgm:spPr>
        <a:gradFill flip="none" rotWithShape="1">
          <a:gsLst>
            <a:gs pos="0">
              <a:srgbClr val="00B0F0"/>
            </a:gs>
            <a:gs pos="50000">
              <a:srgbClr val="FFC000"/>
            </a:gs>
            <a:gs pos="100000">
              <a:srgbClr val="FF0000"/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迷你卡丁車</a:t>
          </a:r>
          <a:endParaRPr lang="zh-TW" altLang="en-US" dirty="0"/>
        </a:p>
      </dgm:t>
    </dgm:pt>
    <dgm:pt modelId="{1C078374-39C3-45EC-9263-F43E98801C02}" type="parTrans" cxnId="{2F94420A-E618-43D4-8E72-72D9DDE91FC7}">
      <dgm:prSet/>
      <dgm:spPr/>
      <dgm:t>
        <a:bodyPr/>
        <a:lstStyle/>
        <a:p>
          <a:endParaRPr lang="zh-TW" altLang="en-US"/>
        </a:p>
      </dgm:t>
    </dgm:pt>
    <dgm:pt modelId="{101DE8BA-112A-4AD5-8004-13395C1E1AB7}" type="sibTrans" cxnId="{2F94420A-E618-43D4-8E72-72D9DDE91FC7}">
      <dgm:prSet/>
      <dgm:spPr/>
      <dgm:t>
        <a:bodyPr/>
        <a:lstStyle/>
        <a:p>
          <a:endParaRPr lang="zh-TW" altLang="en-US"/>
        </a:p>
      </dgm:t>
    </dgm:pt>
    <dgm:pt modelId="{713F8641-0398-449D-8DB8-397269BB4A6B}">
      <dgm:prSet phldrT="[文字]"/>
      <dgm:spPr>
        <a:gradFill flip="none" rotWithShape="1">
          <a:gsLst>
            <a:gs pos="0">
              <a:schemeClr val="accent4">
                <a:hueOff val="4158277"/>
                <a:satOff val="-19187"/>
                <a:lumOff val="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satMod val="110000"/>
                <a:lumMod val="100000"/>
                <a:shade val="100000"/>
              </a:schemeClr>
            </a:gs>
            <a:gs pos="100000">
              <a:srgbClr val="00B0F0"/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2D176A86-B2F8-41F7-937A-64C68CA59C6E}" type="parTrans" cxnId="{BC36B122-EB1D-4FC4-BC53-47DEE6EB5FF0}">
      <dgm:prSet/>
      <dgm:spPr/>
      <dgm:t>
        <a:bodyPr/>
        <a:lstStyle/>
        <a:p>
          <a:endParaRPr lang="zh-TW" altLang="en-US"/>
        </a:p>
      </dgm:t>
    </dgm:pt>
    <dgm:pt modelId="{0C137E73-BF2E-4B50-9EA2-AA75B65F62B6}" type="sibTrans" cxnId="{BC36B122-EB1D-4FC4-BC53-47DEE6EB5FF0}">
      <dgm:prSet/>
      <dgm:spPr/>
      <dgm:t>
        <a:bodyPr/>
        <a:lstStyle/>
        <a:p>
          <a:endParaRPr lang="zh-TW" altLang="en-US"/>
        </a:p>
      </dgm:t>
    </dgm:pt>
    <dgm:pt modelId="{21D1DF21-C24F-4AE2-A6F4-A134975657A1}">
      <dgm:prSet phldrT="[文字]"/>
      <dgm:spPr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0000">
              <a:srgbClr val="FFFF00"/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FDFCDDFC-6E73-4C42-A2B9-969BBA5A3492}" type="parTrans" cxnId="{7E08339F-9BC5-4068-A57C-6365AC05DFE4}">
      <dgm:prSet/>
      <dgm:spPr/>
      <dgm:t>
        <a:bodyPr/>
        <a:lstStyle/>
        <a:p>
          <a:endParaRPr lang="zh-TW" altLang="en-US"/>
        </a:p>
      </dgm:t>
    </dgm:pt>
    <dgm:pt modelId="{DDB7EDB7-6486-4E94-BE97-2F5478B9B2F9}" type="sibTrans" cxnId="{7E08339F-9BC5-4068-A57C-6365AC05DFE4}">
      <dgm:prSet/>
      <dgm:spPr/>
      <dgm:t>
        <a:bodyPr/>
        <a:lstStyle/>
        <a:p>
          <a:endParaRPr lang="zh-TW" altLang="en-US"/>
        </a:p>
      </dgm:t>
    </dgm:pt>
    <dgm:pt modelId="{75156E7F-2B24-4411-843D-586D2D8564B6}">
      <dgm:prSet phldrT="[文字]"/>
      <dgm:spPr>
        <a:gradFill flip="none" rotWithShape="1">
          <a:gsLst>
            <a:gs pos="0">
              <a:schemeClr val="accent4">
                <a:hueOff val="8316554"/>
                <a:satOff val="-38374"/>
                <a:lumOff val="1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/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99000"/>
                <a:satMod val="120000"/>
                <a:shade val="78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小小水樂園</a:t>
          </a:r>
          <a:endParaRPr lang="zh-TW" altLang="en-US" dirty="0"/>
        </a:p>
      </dgm:t>
    </dgm:pt>
    <dgm:pt modelId="{A7A2627A-72EA-4DA0-8200-3808AE90CD8C}" type="parTrans" cxnId="{6BDFC60A-78A3-4C93-8447-A179E08022FB}">
      <dgm:prSet/>
      <dgm:spPr/>
      <dgm:t>
        <a:bodyPr/>
        <a:lstStyle/>
        <a:p>
          <a:endParaRPr lang="zh-TW" altLang="en-US"/>
        </a:p>
      </dgm:t>
    </dgm:pt>
    <dgm:pt modelId="{D67B0E8E-B7B6-49AB-9F21-593AEDCB8636}" type="sibTrans" cxnId="{6BDFC60A-78A3-4C93-8447-A179E08022FB}">
      <dgm:prSet/>
      <dgm:spPr/>
      <dgm:t>
        <a:bodyPr/>
        <a:lstStyle/>
        <a:p>
          <a:endParaRPr lang="zh-TW" altLang="en-US"/>
        </a:p>
      </dgm:t>
    </dgm:pt>
    <dgm:pt modelId="{314937BE-49ED-4CC0-9339-8F19085E6A2E}">
      <dgm:prSet phldrT="[文字]"/>
      <dgm:spPr>
        <a:gradFill flip="none" rotWithShape="1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rgbClr val="00B050"/>
            </a:gs>
            <a:gs pos="100000">
              <a:schemeClr val="accent4"/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19AD289C-3BEB-4B9A-B133-CAD7F9DD90EF}" type="parTrans" cxnId="{0DC9C0DF-6DCF-4BF8-80E4-D1920B901C12}">
      <dgm:prSet/>
      <dgm:spPr/>
      <dgm:t>
        <a:bodyPr/>
        <a:lstStyle/>
        <a:p>
          <a:endParaRPr lang="zh-TW" altLang="en-US"/>
        </a:p>
      </dgm:t>
    </dgm:pt>
    <dgm:pt modelId="{C84C7F37-D4FF-4F3A-9516-FD09DFB52452}" type="sibTrans" cxnId="{0DC9C0DF-6DCF-4BF8-80E4-D1920B901C12}">
      <dgm:prSet/>
      <dgm:spPr/>
      <dgm:t>
        <a:bodyPr/>
        <a:lstStyle/>
        <a:p>
          <a:endParaRPr lang="zh-TW" altLang="en-US"/>
        </a:p>
      </dgm:t>
    </dgm:pt>
    <dgm:pt modelId="{ACF97FB4-1856-412B-ABA9-1E69C3103C61}">
      <dgm:prSet phldrT="[文字]"/>
      <dgm:spPr>
        <a:gradFill flip="none" rotWithShape="1">
          <a:gsLst>
            <a:gs pos="0">
              <a:schemeClr val="accent4">
                <a:hueOff val="2079139"/>
                <a:satOff val="-9594"/>
                <a:lumOff val="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/>
            </a:gs>
            <a:gs pos="100000">
              <a:srgbClr val="00B050"/>
            </a:gs>
          </a:gsLst>
          <a:path path="circle">
            <a:fillToRect l="50000" t="50000" r="50000" b="50000"/>
          </a:path>
          <a:tileRect/>
        </a:gradFill>
        <a:ln>
          <a:solidFill>
            <a:srgbClr val="FFFFFF"/>
          </a:solidFill>
        </a:ln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2A246ED1-F28C-408B-ADD0-213F4EDC98FC}" type="parTrans" cxnId="{2D7EB3E2-7594-4E2F-881B-855B21206FE3}">
      <dgm:prSet/>
      <dgm:spPr/>
      <dgm:t>
        <a:bodyPr/>
        <a:lstStyle/>
        <a:p>
          <a:endParaRPr lang="zh-TW" altLang="en-US"/>
        </a:p>
      </dgm:t>
    </dgm:pt>
    <dgm:pt modelId="{5A2F43AB-D9FC-46F7-83D1-65A2E5CB1FEB}" type="sibTrans" cxnId="{2D7EB3E2-7594-4E2F-881B-855B21206FE3}">
      <dgm:prSet/>
      <dgm:spPr/>
      <dgm:t>
        <a:bodyPr/>
        <a:lstStyle/>
        <a:p>
          <a:endParaRPr lang="zh-TW" altLang="en-US"/>
        </a:p>
      </dgm:t>
    </dgm:pt>
    <dgm:pt modelId="{AAFCEAE1-029C-4214-82E7-740C1BA32F43}" type="pres">
      <dgm:prSet presAssocID="{208089AA-65F8-4529-AB35-79DB50A7170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1FAFA73-BE50-4F2D-B6BC-679E98752B52}" type="pres">
      <dgm:prSet presAssocID="{5A3569DF-D19C-4CE8-96FC-E94AC83BF28B}" presName="node" presStyleLbl="node1" presStyleIdx="0" presStyleCnt="6" custScaleX="11274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A8E390-33B4-4A18-8399-7CB9C421E7AB}" type="pres">
      <dgm:prSet presAssocID="{101DE8BA-112A-4AD5-8004-13395C1E1AB7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C5A19333-0413-4D82-839C-BB74558C5837}" type="pres">
      <dgm:prSet presAssocID="{101DE8BA-112A-4AD5-8004-13395C1E1AB7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CB27AFAE-FAED-45E3-BE84-7D35C0F1BAF2}" type="pres">
      <dgm:prSet presAssocID="{ACF97FB4-1856-412B-ABA9-1E69C3103C6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801A73-16A6-4F9B-8723-3D6BAE85FCF7}" type="pres">
      <dgm:prSet presAssocID="{5A2F43AB-D9FC-46F7-83D1-65A2E5CB1FEB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3AEFACF7-EE24-438B-8024-71E25B511F19}" type="pres">
      <dgm:prSet presAssocID="{5A2F43AB-D9FC-46F7-83D1-65A2E5CB1FEB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6E90757F-91E8-4AB5-B741-39C418EC656C}" type="pres">
      <dgm:prSet presAssocID="{713F8641-0398-449D-8DB8-397269BB4A6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351B22-DF53-42D5-8CF2-959A08EC11CC}" type="pres">
      <dgm:prSet presAssocID="{0C137E73-BF2E-4B50-9EA2-AA75B65F62B6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4C7D4D9E-0F5D-48EF-A30A-ECDB5D35D8FB}" type="pres">
      <dgm:prSet presAssocID="{0C137E73-BF2E-4B50-9EA2-AA75B65F62B6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B7D5322B-770F-432A-93A9-43FFA057A300}" type="pres">
      <dgm:prSet presAssocID="{21D1DF21-C24F-4AE2-A6F4-A134975657A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9B86E1-3EB6-40DC-807D-0B6C6597CB3D}" type="pres">
      <dgm:prSet presAssocID="{DDB7EDB7-6486-4E94-BE97-2F5478B9B2F9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68BBD3EC-C34D-466D-9DDF-ED7A61198BDA}" type="pres">
      <dgm:prSet presAssocID="{DDB7EDB7-6486-4E94-BE97-2F5478B9B2F9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3976421E-24EC-47D3-BD6C-E00C91752449}" type="pres">
      <dgm:prSet presAssocID="{75156E7F-2B24-4411-843D-586D2D8564B6}" presName="node" presStyleLbl="node1" presStyleIdx="4" presStyleCnt="6" custScaleX="116642" custLinFactNeighborX="977" custLinFactNeighborY="8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31A285-B402-459F-8244-B419AC1EEC65}" type="pres">
      <dgm:prSet presAssocID="{D67B0E8E-B7B6-49AB-9F21-593AEDCB8636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E865D0BB-094B-4271-BF51-18F3A1054E11}" type="pres">
      <dgm:prSet presAssocID="{D67B0E8E-B7B6-49AB-9F21-593AEDCB8636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BE2B6F5A-DBEE-4976-B958-C95E1393C1ED}" type="pres">
      <dgm:prSet presAssocID="{314937BE-49ED-4CC0-9339-8F19085E6A2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EAECE0E-125D-4C6B-B40A-6A834A896F3C}" type="presOf" srcId="{713F8641-0398-449D-8DB8-397269BB4A6B}" destId="{6E90757F-91E8-4AB5-B741-39C418EC656C}" srcOrd="0" destOrd="0" presId="urn:microsoft.com/office/officeart/2005/8/layout/process5"/>
    <dgm:cxn modelId="{90998AF4-3D0F-4103-ABAF-0DC1B585DC53}" type="presOf" srcId="{0C137E73-BF2E-4B50-9EA2-AA75B65F62B6}" destId="{4C7D4D9E-0F5D-48EF-A30A-ECDB5D35D8FB}" srcOrd="1" destOrd="0" presId="urn:microsoft.com/office/officeart/2005/8/layout/process5"/>
    <dgm:cxn modelId="{D676C7CF-9D61-4148-AFF7-D31A19597C1F}" type="presOf" srcId="{101DE8BA-112A-4AD5-8004-13395C1E1AB7}" destId="{C5A19333-0413-4D82-839C-BB74558C5837}" srcOrd="1" destOrd="0" presId="urn:microsoft.com/office/officeart/2005/8/layout/process5"/>
    <dgm:cxn modelId="{8B402A75-A96C-41AD-A7E5-0419842C5A6F}" type="presOf" srcId="{DDB7EDB7-6486-4E94-BE97-2F5478B9B2F9}" destId="{68BBD3EC-C34D-466D-9DDF-ED7A61198BDA}" srcOrd="1" destOrd="0" presId="urn:microsoft.com/office/officeart/2005/8/layout/process5"/>
    <dgm:cxn modelId="{D384E608-5D4A-4F68-8746-9E4939125BA0}" type="presOf" srcId="{0C137E73-BF2E-4B50-9EA2-AA75B65F62B6}" destId="{46351B22-DF53-42D5-8CF2-959A08EC11CC}" srcOrd="0" destOrd="0" presId="urn:microsoft.com/office/officeart/2005/8/layout/process5"/>
    <dgm:cxn modelId="{7E08339F-9BC5-4068-A57C-6365AC05DFE4}" srcId="{208089AA-65F8-4529-AB35-79DB50A71706}" destId="{21D1DF21-C24F-4AE2-A6F4-A134975657A1}" srcOrd="3" destOrd="0" parTransId="{FDFCDDFC-6E73-4C42-A2B9-969BBA5A3492}" sibTransId="{DDB7EDB7-6486-4E94-BE97-2F5478B9B2F9}"/>
    <dgm:cxn modelId="{D20131E5-EED2-41CE-B807-EA50B8BACA1C}" type="presOf" srcId="{D67B0E8E-B7B6-49AB-9F21-593AEDCB8636}" destId="{7931A285-B402-459F-8244-B419AC1EEC65}" srcOrd="0" destOrd="0" presId="urn:microsoft.com/office/officeart/2005/8/layout/process5"/>
    <dgm:cxn modelId="{95C63443-ED5B-4547-AD0A-4047D99DF821}" type="presOf" srcId="{DDB7EDB7-6486-4E94-BE97-2F5478B9B2F9}" destId="{3E9B86E1-3EB6-40DC-807D-0B6C6597CB3D}" srcOrd="0" destOrd="0" presId="urn:microsoft.com/office/officeart/2005/8/layout/process5"/>
    <dgm:cxn modelId="{0DC9C0DF-6DCF-4BF8-80E4-D1920B901C12}" srcId="{208089AA-65F8-4529-AB35-79DB50A71706}" destId="{314937BE-49ED-4CC0-9339-8F19085E6A2E}" srcOrd="5" destOrd="0" parTransId="{19AD289C-3BEB-4B9A-B133-CAD7F9DD90EF}" sibTransId="{C84C7F37-D4FF-4F3A-9516-FD09DFB52452}"/>
    <dgm:cxn modelId="{BC36B122-EB1D-4FC4-BC53-47DEE6EB5FF0}" srcId="{208089AA-65F8-4529-AB35-79DB50A71706}" destId="{713F8641-0398-449D-8DB8-397269BB4A6B}" srcOrd="2" destOrd="0" parTransId="{2D176A86-B2F8-41F7-937A-64C68CA59C6E}" sibTransId="{0C137E73-BF2E-4B50-9EA2-AA75B65F62B6}"/>
    <dgm:cxn modelId="{54E1DED3-AB1C-440D-8A37-59391BC1B4F5}" type="presOf" srcId="{101DE8BA-112A-4AD5-8004-13395C1E1AB7}" destId="{5DA8E390-33B4-4A18-8399-7CB9C421E7AB}" srcOrd="0" destOrd="0" presId="urn:microsoft.com/office/officeart/2005/8/layout/process5"/>
    <dgm:cxn modelId="{91E535A7-0826-4E05-94AC-B4B64455326A}" type="presOf" srcId="{75156E7F-2B24-4411-843D-586D2D8564B6}" destId="{3976421E-24EC-47D3-BD6C-E00C91752449}" srcOrd="0" destOrd="0" presId="urn:microsoft.com/office/officeart/2005/8/layout/process5"/>
    <dgm:cxn modelId="{3866231E-5CB4-4F3D-8EA7-5324E5F711DA}" type="presOf" srcId="{5A2F43AB-D9FC-46F7-83D1-65A2E5CB1FEB}" destId="{3AEFACF7-EE24-438B-8024-71E25B511F19}" srcOrd="1" destOrd="0" presId="urn:microsoft.com/office/officeart/2005/8/layout/process5"/>
    <dgm:cxn modelId="{2D7EB3E2-7594-4E2F-881B-855B21206FE3}" srcId="{208089AA-65F8-4529-AB35-79DB50A71706}" destId="{ACF97FB4-1856-412B-ABA9-1E69C3103C61}" srcOrd="1" destOrd="0" parTransId="{2A246ED1-F28C-408B-ADD0-213F4EDC98FC}" sibTransId="{5A2F43AB-D9FC-46F7-83D1-65A2E5CB1FEB}"/>
    <dgm:cxn modelId="{614BA327-0D22-4828-A19A-53F5D3239409}" type="presOf" srcId="{5A2F43AB-D9FC-46F7-83D1-65A2E5CB1FEB}" destId="{90801A73-16A6-4F9B-8723-3D6BAE85FCF7}" srcOrd="0" destOrd="0" presId="urn:microsoft.com/office/officeart/2005/8/layout/process5"/>
    <dgm:cxn modelId="{E91C2462-EC63-4542-832A-5FC43F3D71F2}" type="presOf" srcId="{21D1DF21-C24F-4AE2-A6F4-A134975657A1}" destId="{B7D5322B-770F-432A-93A9-43FFA057A300}" srcOrd="0" destOrd="0" presId="urn:microsoft.com/office/officeart/2005/8/layout/process5"/>
    <dgm:cxn modelId="{F036C006-0DA5-42B4-84AB-19EE63FA1808}" type="presOf" srcId="{D67B0E8E-B7B6-49AB-9F21-593AEDCB8636}" destId="{E865D0BB-094B-4271-BF51-18F3A1054E11}" srcOrd="1" destOrd="0" presId="urn:microsoft.com/office/officeart/2005/8/layout/process5"/>
    <dgm:cxn modelId="{2F94420A-E618-43D4-8E72-72D9DDE91FC7}" srcId="{208089AA-65F8-4529-AB35-79DB50A71706}" destId="{5A3569DF-D19C-4CE8-96FC-E94AC83BF28B}" srcOrd="0" destOrd="0" parTransId="{1C078374-39C3-45EC-9263-F43E98801C02}" sibTransId="{101DE8BA-112A-4AD5-8004-13395C1E1AB7}"/>
    <dgm:cxn modelId="{8C67D35D-4C6A-45D2-B505-F39EC2E218BA}" type="presOf" srcId="{314937BE-49ED-4CC0-9339-8F19085E6A2E}" destId="{BE2B6F5A-DBEE-4976-B958-C95E1393C1ED}" srcOrd="0" destOrd="0" presId="urn:microsoft.com/office/officeart/2005/8/layout/process5"/>
    <dgm:cxn modelId="{A31BD9DF-B1F0-424A-9F51-C8BE39850E3C}" type="presOf" srcId="{208089AA-65F8-4529-AB35-79DB50A71706}" destId="{AAFCEAE1-029C-4214-82E7-740C1BA32F43}" srcOrd="0" destOrd="0" presId="urn:microsoft.com/office/officeart/2005/8/layout/process5"/>
    <dgm:cxn modelId="{BC9003F1-9C55-4FF9-A4E4-EED321EBBB3E}" type="presOf" srcId="{ACF97FB4-1856-412B-ABA9-1E69C3103C61}" destId="{CB27AFAE-FAED-45E3-BE84-7D35C0F1BAF2}" srcOrd="0" destOrd="0" presId="urn:microsoft.com/office/officeart/2005/8/layout/process5"/>
    <dgm:cxn modelId="{6BDFC60A-78A3-4C93-8447-A179E08022FB}" srcId="{208089AA-65F8-4529-AB35-79DB50A71706}" destId="{75156E7F-2B24-4411-843D-586D2D8564B6}" srcOrd="4" destOrd="0" parTransId="{A7A2627A-72EA-4DA0-8200-3808AE90CD8C}" sibTransId="{D67B0E8E-B7B6-49AB-9F21-593AEDCB8636}"/>
    <dgm:cxn modelId="{294357CF-1AC4-44AB-87D8-B79D6AE65F8F}" type="presOf" srcId="{5A3569DF-D19C-4CE8-96FC-E94AC83BF28B}" destId="{41FAFA73-BE50-4F2D-B6BC-679E98752B52}" srcOrd="0" destOrd="0" presId="urn:microsoft.com/office/officeart/2005/8/layout/process5"/>
    <dgm:cxn modelId="{4566B7EA-59B1-4C46-A7FD-D4811B7F0104}" type="presParOf" srcId="{AAFCEAE1-029C-4214-82E7-740C1BA32F43}" destId="{41FAFA73-BE50-4F2D-B6BC-679E98752B52}" srcOrd="0" destOrd="0" presId="urn:microsoft.com/office/officeart/2005/8/layout/process5"/>
    <dgm:cxn modelId="{BBF47FC0-13E3-4061-9964-636F56F652C5}" type="presParOf" srcId="{AAFCEAE1-029C-4214-82E7-740C1BA32F43}" destId="{5DA8E390-33B4-4A18-8399-7CB9C421E7AB}" srcOrd="1" destOrd="0" presId="urn:microsoft.com/office/officeart/2005/8/layout/process5"/>
    <dgm:cxn modelId="{C09BA2C3-EC32-49A8-98CE-E7EA9647E3F0}" type="presParOf" srcId="{5DA8E390-33B4-4A18-8399-7CB9C421E7AB}" destId="{C5A19333-0413-4D82-839C-BB74558C5837}" srcOrd="0" destOrd="0" presId="urn:microsoft.com/office/officeart/2005/8/layout/process5"/>
    <dgm:cxn modelId="{64D5339F-CB64-4131-97C3-07FDDF56642F}" type="presParOf" srcId="{AAFCEAE1-029C-4214-82E7-740C1BA32F43}" destId="{CB27AFAE-FAED-45E3-BE84-7D35C0F1BAF2}" srcOrd="2" destOrd="0" presId="urn:microsoft.com/office/officeart/2005/8/layout/process5"/>
    <dgm:cxn modelId="{A3A941E7-0515-43B3-97E9-7DE5F3FFC074}" type="presParOf" srcId="{AAFCEAE1-029C-4214-82E7-740C1BA32F43}" destId="{90801A73-16A6-4F9B-8723-3D6BAE85FCF7}" srcOrd="3" destOrd="0" presId="urn:microsoft.com/office/officeart/2005/8/layout/process5"/>
    <dgm:cxn modelId="{114A6524-0D6F-40D4-98AC-6A12693888DE}" type="presParOf" srcId="{90801A73-16A6-4F9B-8723-3D6BAE85FCF7}" destId="{3AEFACF7-EE24-438B-8024-71E25B511F19}" srcOrd="0" destOrd="0" presId="urn:microsoft.com/office/officeart/2005/8/layout/process5"/>
    <dgm:cxn modelId="{379F972B-9E2D-4442-A58E-3FDAB227B68D}" type="presParOf" srcId="{AAFCEAE1-029C-4214-82E7-740C1BA32F43}" destId="{6E90757F-91E8-4AB5-B741-39C418EC656C}" srcOrd="4" destOrd="0" presId="urn:microsoft.com/office/officeart/2005/8/layout/process5"/>
    <dgm:cxn modelId="{2AA3B60E-5246-418E-B405-2882CA043C83}" type="presParOf" srcId="{AAFCEAE1-029C-4214-82E7-740C1BA32F43}" destId="{46351B22-DF53-42D5-8CF2-959A08EC11CC}" srcOrd="5" destOrd="0" presId="urn:microsoft.com/office/officeart/2005/8/layout/process5"/>
    <dgm:cxn modelId="{8BEA93EA-CD41-4EE7-990B-2B36F6C2606C}" type="presParOf" srcId="{46351B22-DF53-42D5-8CF2-959A08EC11CC}" destId="{4C7D4D9E-0F5D-48EF-A30A-ECDB5D35D8FB}" srcOrd="0" destOrd="0" presId="urn:microsoft.com/office/officeart/2005/8/layout/process5"/>
    <dgm:cxn modelId="{037A45A5-05A1-46E8-953E-78C672DC36EA}" type="presParOf" srcId="{AAFCEAE1-029C-4214-82E7-740C1BA32F43}" destId="{B7D5322B-770F-432A-93A9-43FFA057A300}" srcOrd="6" destOrd="0" presId="urn:microsoft.com/office/officeart/2005/8/layout/process5"/>
    <dgm:cxn modelId="{AAE63D19-CCAC-4CE0-8863-3A45B658E68B}" type="presParOf" srcId="{AAFCEAE1-029C-4214-82E7-740C1BA32F43}" destId="{3E9B86E1-3EB6-40DC-807D-0B6C6597CB3D}" srcOrd="7" destOrd="0" presId="urn:microsoft.com/office/officeart/2005/8/layout/process5"/>
    <dgm:cxn modelId="{23DF777E-1017-430B-9914-21E8926B8F5E}" type="presParOf" srcId="{3E9B86E1-3EB6-40DC-807D-0B6C6597CB3D}" destId="{68BBD3EC-C34D-466D-9DDF-ED7A61198BDA}" srcOrd="0" destOrd="0" presId="urn:microsoft.com/office/officeart/2005/8/layout/process5"/>
    <dgm:cxn modelId="{F9BDB8C9-46C1-4E79-B3F6-AEE5F7232FF0}" type="presParOf" srcId="{AAFCEAE1-029C-4214-82E7-740C1BA32F43}" destId="{3976421E-24EC-47D3-BD6C-E00C91752449}" srcOrd="8" destOrd="0" presId="urn:microsoft.com/office/officeart/2005/8/layout/process5"/>
    <dgm:cxn modelId="{1D13A33D-6098-490C-AEDF-A31D608AAC3D}" type="presParOf" srcId="{AAFCEAE1-029C-4214-82E7-740C1BA32F43}" destId="{7931A285-B402-459F-8244-B419AC1EEC65}" srcOrd="9" destOrd="0" presId="urn:microsoft.com/office/officeart/2005/8/layout/process5"/>
    <dgm:cxn modelId="{0CF096AD-460B-4107-9768-57C08ECD5607}" type="presParOf" srcId="{7931A285-B402-459F-8244-B419AC1EEC65}" destId="{E865D0BB-094B-4271-BF51-18F3A1054E11}" srcOrd="0" destOrd="0" presId="urn:microsoft.com/office/officeart/2005/8/layout/process5"/>
    <dgm:cxn modelId="{4B09D0BC-93FF-4D87-82A4-81F1354B71E5}" type="presParOf" srcId="{AAFCEAE1-029C-4214-82E7-740C1BA32F43}" destId="{BE2B6F5A-DBEE-4976-B958-C95E1393C1ED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FAFA73-BE50-4F2D-B6BC-679E98752B52}">
      <dsp:nvSpPr>
        <dsp:cNvPr id="0" name=""/>
        <dsp:cNvSpPr/>
      </dsp:nvSpPr>
      <dsp:spPr>
        <a:xfrm>
          <a:off x="106788" y="56118"/>
          <a:ext cx="2986976" cy="158966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00B0F0"/>
            </a:gs>
            <a:gs pos="50000">
              <a:srgbClr val="FFC000"/>
            </a:gs>
            <a:gs pos="100000">
              <a:srgbClr val="FF0000"/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迷你卡丁車</a:t>
          </a:r>
          <a:endParaRPr lang="zh-TW" altLang="en-US" sz="4000" kern="1200" dirty="0"/>
        </a:p>
      </dsp:txBody>
      <dsp:txXfrm>
        <a:off x="153348" y="102678"/>
        <a:ext cx="2893856" cy="1496542"/>
      </dsp:txXfrm>
    </dsp:sp>
    <dsp:sp modelId="{5DA8E390-33B4-4A18-8399-7CB9C421E7AB}">
      <dsp:nvSpPr>
        <dsp:cNvPr id="0" name=""/>
        <dsp:cNvSpPr/>
      </dsp:nvSpPr>
      <dsp:spPr>
        <a:xfrm>
          <a:off x="3326915" y="522419"/>
          <a:ext cx="561680" cy="65706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326915" y="653831"/>
        <a:ext cx="393176" cy="394236"/>
      </dsp:txXfrm>
    </dsp:sp>
    <dsp:sp modelId="{CB27AFAE-FAED-45E3-BE84-7D35C0F1BAF2}">
      <dsp:nvSpPr>
        <dsp:cNvPr id="0" name=""/>
        <dsp:cNvSpPr/>
      </dsp:nvSpPr>
      <dsp:spPr>
        <a:xfrm>
          <a:off x="4153540" y="56118"/>
          <a:ext cx="2649438" cy="158966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4">
                <a:hueOff val="2079139"/>
                <a:satOff val="-9594"/>
                <a:lumOff val="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/>
            </a:gs>
            <a:gs pos="100000">
              <a:srgbClr val="00B050"/>
            </a:gs>
          </a:gsLst>
          <a:path path="circle">
            <a:fillToRect l="50000" t="50000" r="50000" b="50000"/>
          </a:path>
          <a:tileRect/>
        </a:gradFill>
        <a:ln>
          <a:solidFill>
            <a:srgbClr val="FFFFFF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銀河號</a:t>
          </a:r>
          <a:endParaRPr lang="zh-TW" altLang="en-US" sz="4000" kern="1200" dirty="0"/>
        </a:p>
      </dsp:txBody>
      <dsp:txXfrm>
        <a:off x="4200100" y="102678"/>
        <a:ext cx="2556318" cy="1496542"/>
      </dsp:txXfrm>
    </dsp:sp>
    <dsp:sp modelId="{90801A73-16A6-4F9B-8723-3D6BAE85FCF7}">
      <dsp:nvSpPr>
        <dsp:cNvPr id="0" name=""/>
        <dsp:cNvSpPr/>
      </dsp:nvSpPr>
      <dsp:spPr>
        <a:xfrm>
          <a:off x="7036129" y="522419"/>
          <a:ext cx="561680" cy="65706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7036129" y="653831"/>
        <a:ext cx="393176" cy="394236"/>
      </dsp:txXfrm>
    </dsp:sp>
    <dsp:sp modelId="{6E90757F-91E8-4AB5-B741-39C418EC656C}">
      <dsp:nvSpPr>
        <dsp:cNvPr id="0" name=""/>
        <dsp:cNvSpPr/>
      </dsp:nvSpPr>
      <dsp:spPr>
        <a:xfrm>
          <a:off x="7862754" y="56118"/>
          <a:ext cx="2649438" cy="158966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4">
                <a:hueOff val="4158277"/>
                <a:satOff val="-19187"/>
                <a:lumOff val="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satMod val="110000"/>
                <a:lumMod val="100000"/>
                <a:shade val="100000"/>
              </a:schemeClr>
            </a:gs>
            <a:gs pos="100000">
              <a:srgbClr val="00B0F0"/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坦克大戰</a:t>
          </a:r>
          <a:endParaRPr lang="zh-TW" altLang="en-US" sz="4000" kern="1200" dirty="0"/>
        </a:p>
      </dsp:txBody>
      <dsp:txXfrm>
        <a:off x="7909314" y="102678"/>
        <a:ext cx="2556318" cy="1496542"/>
      </dsp:txXfrm>
    </dsp:sp>
    <dsp:sp modelId="{46351B22-DF53-42D5-8CF2-959A08EC11CC}">
      <dsp:nvSpPr>
        <dsp:cNvPr id="0" name=""/>
        <dsp:cNvSpPr/>
      </dsp:nvSpPr>
      <dsp:spPr>
        <a:xfrm rot="5400000">
          <a:off x="8906632" y="1831242"/>
          <a:ext cx="561680" cy="65706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990354" y="1878932"/>
        <a:ext cx="394236" cy="393176"/>
      </dsp:txXfrm>
    </dsp:sp>
    <dsp:sp modelId="{B7D5322B-770F-432A-93A9-43FFA057A300}">
      <dsp:nvSpPr>
        <dsp:cNvPr id="0" name=""/>
        <dsp:cNvSpPr/>
      </dsp:nvSpPr>
      <dsp:spPr>
        <a:xfrm>
          <a:off x="7862754" y="2705556"/>
          <a:ext cx="2649438" cy="15896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0000">
              <a:srgbClr val="FFFF00"/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小飛龍</a:t>
          </a:r>
          <a:endParaRPr lang="zh-TW" altLang="en-US" sz="4000" kern="1200" dirty="0"/>
        </a:p>
      </dsp:txBody>
      <dsp:txXfrm>
        <a:off x="7909314" y="2752116"/>
        <a:ext cx="2556318" cy="1496542"/>
      </dsp:txXfrm>
    </dsp:sp>
    <dsp:sp modelId="{3E9B86E1-3EB6-40DC-807D-0B6C6597CB3D}">
      <dsp:nvSpPr>
        <dsp:cNvPr id="0" name=""/>
        <dsp:cNvSpPr/>
      </dsp:nvSpPr>
      <dsp:spPr>
        <a:xfrm rot="10788605">
          <a:off x="7087334" y="3177910"/>
          <a:ext cx="547964" cy="65706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251723" y="3309050"/>
        <a:ext cx="383575" cy="394236"/>
      </dsp:txXfrm>
    </dsp:sp>
    <dsp:sp modelId="{3976421E-24EC-47D3-BD6C-E00C91752449}">
      <dsp:nvSpPr>
        <dsp:cNvPr id="0" name=""/>
        <dsp:cNvSpPr/>
      </dsp:nvSpPr>
      <dsp:spPr>
        <a:xfrm>
          <a:off x="3738506" y="2718496"/>
          <a:ext cx="3090357" cy="158966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4">
                <a:hueOff val="8316554"/>
                <a:satOff val="-38374"/>
                <a:lumOff val="1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/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99000"/>
                <a:satMod val="120000"/>
                <a:shade val="78000"/>
              </a:scheme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小小水樂園</a:t>
          </a:r>
          <a:endParaRPr lang="zh-TW" altLang="en-US" sz="4000" kern="1200" dirty="0"/>
        </a:p>
      </dsp:txBody>
      <dsp:txXfrm>
        <a:off x="3785066" y="2765056"/>
        <a:ext cx="2997237" cy="1496542"/>
      </dsp:txXfrm>
    </dsp:sp>
    <dsp:sp modelId="{7931A285-B402-459F-8244-B419AC1EEC65}">
      <dsp:nvSpPr>
        <dsp:cNvPr id="0" name=""/>
        <dsp:cNvSpPr/>
      </dsp:nvSpPr>
      <dsp:spPr>
        <a:xfrm rot="10811246">
          <a:off x="2924259" y="3178020"/>
          <a:ext cx="575403" cy="65706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096880" y="3309714"/>
        <a:ext cx="402782" cy="394236"/>
      </dsp:txXfrm>
    </dsp:sp>
    <dsp:sp modelId="{BE2B6F5A-DBEE-4976-B958-C95E1393C1ED}">
      <dsp:nvSpPr>
        <dsp:cNvPr id="0" name=""/>
        <dsp:cNvSpPr/>
      </dsp:nvSpPr>
      <dsp:spPr>
        <a:xfrm>
          <a:off x="3407" y="2705556"/>
          <a:ext cx="2649438" cy="158966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rgbClr val="00B050"/>
            </a:gs>
            <a:gs pos="100000">
              <a:schemeClr val="accent4"/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49967" y="2752116"/>
        <a:ext cx="2556318" cy="1496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rgbClr val="FFC000"/>
            </a:gs>
            <a:gs pos="33004">
              <a:srgbClr val="92D050"/>
            </a:gs>
            <a:gs pos="74000">
              <a:srgbClr val="FF0000"/>
            </a:gs>
            <a:gs pos="59643">
              <a:srgbClr val="00B050"/>
            </a:gs>
            <a:gs pos="89902">
              <a:srgbClr val="FFFF00"/>
            </a:gs>
            <a:gs pos="83000">
              <a:srgbClr val="0070C0"/>
            </a:gs>
            <a:gs pos="52313">
              <a:srgbClr val="C000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B45-6152-4DDC-82B7-995E25F933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5313-0C04-44F0-94C3-08DF937843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43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B45-6152-4DDC-82B7-995E25F933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5313-0C04-44F0-94C3-08DF937843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9470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B45-6152-4DDC-82B7-995E25F933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5313-0C04-44F0-94C3-08DF937843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9437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B45-6152-4DDC-82B7-995E25F933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5313-0C04-44F0-94C3-08DF937843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138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B45-6152-4DDC-82B7-995E25F933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5313-0C04-44F0-94C3-08DF937843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642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B45-6152-4DDC-82B7-995E25F933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5313-0C04-44F0-94C3-08DF937843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2639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B45-6152-4DDC-82B7-995E25F933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5313-0C04-44F0-94C3-08DF937843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912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B45-6152-4DDC-82B7-995E25F933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5313-0C04-44F0-94C3-08DF937843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033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B45-6152-4DDC-82B7-995E25F933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5313-0C04-44F0-94C3-08DF937843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2689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B45-6152-4DDC-82B7-995E25F933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5313-0C04-44F0-94C3-08DF937843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996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B45-6152-4DDC-82B7-995E25F933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5313-0C04-44F0-94C3-08DF937843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6322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33004">
              <a:srgbClr val="92D050"/>
            </a:gs>
            <a:gs pos="74000">
              <a:srgbClr val="FF0000"/>
            </a:gs>
            <a:gs pos="60554">
              <a:srgbClr val="00B050"/>
            </a:gs>
            <a:gs pos="83000">
              <a:srgbClr val="0070C0"/>
            </a:gs>
            <a:gs pos="52313">
              <a:srgbClr val="C00000"/>
            </a:gs>
            <a:gs pos="89902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</a:t>
            </a:r>
            <a:r>
              <a:rPr lang="zh-TW" altLang="en-US" dirty="0" smtClean="0"/>
              <a:t>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44B45-6152-4DDC-82B7-995E25F9334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95313-0C04-44F0-94C3-08DF937843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9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B0F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B0F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到兒童新樂園玩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                  陳皇爺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9661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869622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831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943159"/>
              </p:ext>
            </p:extLst>
          </p:nvPr>
        </p:nvGraphicFramePr>
        <p:xfrm>
          <a:off x="838200" y="1825625"/>
          <a:ext cx="10515603" cy="321743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77324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06188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69115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69115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gradFill>
                      <a:gsLst>
                        <a:gs pos="89902">
                          <a:srgbClr val="FFC000"/>
                        </a:gs>
                        <a:gs pos="0">
                          <a:srgbClr val="FF0000"/>
                        </a:gs>
                        <a:gs pos="74000">
                          <a:srgbClr val="FFC000"/>
                        </a:gs>
                        <a:gs pos="83000">
                          <a:srgbClr val="00B0F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342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r>
              <a:rPr lang="zh-TW" altLang="en-US" dirty="0"/>
              <a:t>銀河號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</a:t>
            </a:r>
          </a:p>
        </p:txBody>
      </p:sp>
      <p:pic>
        <p:nvPicPr>
          <p:cNvPr id="12" name="內容版面配置區 1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34250" y="2929731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543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34250" y="1959481"/>
            <a:ext cx="4151168" cy="311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949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121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72047" y="1938883"/>
            <a:ext cx="7795673" cy="4448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40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169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到兒童新樂園玩</vt:lpstr>
      <vt:lpstr>規劃</vt:lpstr>
      <vt:lpstr>票價</vt:lpstr>
      <vt:lpstr> 銀河號</vt:lpstr>
      <vt:lpstr>小飛龍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到兒童新樂園玩</dc:title>
  <dc:creator>Windows 使用者</dc:creator>
  <cp:lastModifiedBy>Windows 使用者</cp:lastModifiedBy>
  <cp:revision>12</cp:revision>
  <dcterms:created xsi:type="dcterms:W3CDTF">2022-12-26T06:44:48Z</dcterms:created>
  <dcterms:modified xsi:type="dcterms:W3CDTF">2023-01-16T07:05:32Z</dcterms:modified>
</cp:coreProperties>
</file>