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F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2BB29C-752B-400C-ACBC-C47A8B8B8DD3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0EFF074-4915-43EF-B8D8-54C745DA9BDD}">
      <dgm:prSet phldrT="[文字]"/>
      <dgm:spPr>
        <a:gradFill rotWithShape="0">
          <a:gsLst>
            <a:gs pos="0">
              <a:srgbClr val="FF0000"/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3751403B-7361-481C-B7AB-7645061ED1D9}" type="parTrans" cxnId="{307F6CAB-101A-428A-9216-FE19149793B1}">
      <dgm:prSet/>
      <dgm:spPr/>
      <dgm:t>
        <a:bodyPr/>
        <a:lstStyle/>
        <a:p>
          <a:endParaRPr lang="zh-TW" altLang="en-US"/>
        </a:p>
      </dgm:t>
    </dgm:pt>
    <dgm:pt modelId="{0748E112-CA7E-4EC5-BAE9-5363FA3D18B9}" type="sibTrans" cxnId="{307F6CAB-101A-428A-9216-FE19149793B1}">
      <dgm:prSet/>
      <dgm:spPr>
        <a:gradFill flip="none" rotWithShape="0">
          <a:gsLst>
            <a:gs pos="300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>
            <a:solidFill>
              <a:srgbClr val="FF0000"/>
            </a:solidFill>
          </a:endParaRPr>
        </a:p>
      </dgm:t>
    </dgm:pt>
    <dgm:pt modelId="{F850261B-BBC2-474A-9218-A3054C645A11}">
      <dgm:prSet phldrT="[文字]"/>
      <dgm:spPr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1DF71747-8075-46D5-9D5D-C08F7B77FF70}" type="parTrans" cxnId="{7F8F69D7-B3C8-42AE-A7D8-5453612EEDB2}">
      <dgm:prSet/>
      <dgm:spPr/>
      <dgm:t>
        <a:bodyPr/>
        <a:lstStyle/>
        <a:p>
          <a:endParaRPr lang="zh-TW" altLang="en-US"/>
        </a:p>
      </dgm:t>
    </dgm:pt>
    <dgm:pt modelId="{4372F4E2-45E9-4155-B0E4-3564A6BDF41E}" type="sibTrans" cxnId="{7F8F69D7-B3C8-42AE-A7D8-5453612EEDB2}">
      <dgm:prSet/>
      <dgm:spPr>
        <a:gradFill flip="none"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BB5871EF-B9D9-4865-A7B9-9D3B383B04E4}">
      <dgm:prSet phldrT="[文字]"/>
      <dgm:spPr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902D9E12-2EAA-4BCC-9FC0-5B2E96958474}" type="parTrans" cxnId="{0342AF8E-31A8-4D79-98F3-7DCC0AF8B1C2}">
      <dgm:prSet/>
      <dgm:spPr/>
      <dgm:t>
        <a:bodyPr/>
        <a:lstStyle/>
        <a:p>
          <a:endParaRPr lang="zh-TW" altLang="en-US"/>
        </a:p>
      </dgm:t>
    </dgm:pt>
    <dgm:pt modelId="{437CE734-5336-4F70-BA50-E37636E156D2}" type="sibTrans" cxnId="{0342AF8E-31A8-4D79-98F3-7DCC0AF8B1C2}">
      <dgm:prSet/>
      <dgm:spPr>
        <a:gradFill flip="none"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0494DC79-87E1-4916-8305-2E771E94303A}">
      <dgm:prSet phldrT="[文字]"/>
      <dgm:spPr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64FA3994-58BE-4474-AAC2-DDE5F05FCBD2}" type="parTrans" cxnId="{855FF746-CA5A-4BEA-93FC-ADA1BFED653F}">
      <dgm:prSet/>
      <dgm:spPr/>
      <dgm:t>
        <a:bodyPr/>
        <a:lstStyle/>
        <a:p>
          <a:endParaRPr lang="zh-TW" altLang="en-US"/>
        </a:p>
      </dgm:t>
    </dgm:pt>
    <dgm:pt modelId="{04D4A84B-501F-493F-A75A-50E71D582A3B}" type="sibTrans" cxnId="{855FF746-CA5A-4BEA-93FC-ADA1BFED653F}">
      <dgm:prSet/>
      <dgm:spPr>
        <a:gradFill flip="none" rotWithShape="1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97ED015A-5DBF-4AD2-ADAE-927BEEE3C57C}">
      <dgm:prSet phldrT="[文字]"/>
      <dgm:spPr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B8747639-FBC3-4848-BE99-1A63E2AB187F}" type="parTrans" cxnId="{CFF5475D-600F-4385-A370-DA21E094A293}">
      <dgm:prSet/>
      <dgm:spPr/>
      <dgm:t>
        <a:bodyPr/>
        <a:lstStyle/>
        <a:p>
          <a:endParaRPr lang="zh-TW" altLang="en-US"/>
        </a:p>
      </dgm:t>
    </dgm:pt>
    <dgm:pt modelId="{D576ED21-C650-4218-A304-96BB1FB22996}" type="sibTrans" cxnId="{CFF5475D-600F-4385-A370-DA21E094A293}">
      <dgm:prSet/>
      <dgm:spPr>
        <a:gradFill flip="none" rotWithShape="1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45ADF3A8-446C-49A9-A8F9-99841ACF5B8C}">
      <dgm:prSet phldrT="[文字]"/>
      <dgm:spPr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5A282612-5E11-442B-94A2-915364DF9CF6}" type="parTrans" cxnId="{AA23EB2F-F978-4E59-BD82-EAB68C49A204}">
      <dgm:prSet/>
      <dgm:spPr/>
      <dgm:t>
        <a:bodyPr/>
        <a:lstStyle/>
        <a:p>
          <a:endParaRPr lang="zh-TW" altLang="en-US"/>
        </a:p>
      </dgm:t>
    </dgm:pt>
    <dgm:pt modelId="{D52EFDE5-5FFE-411D-A1D4-F49CDFA38B32}" type="sibTrans" cxnId="{AA23EB2F-F978-4E59-BD82-EAB68C49A204}">
      <dgm:prSet/>
      <dgm:spPr/>
      <dgm:t>
        <a:bodyPr/>
        <a:lstStyle/>
        <a:p>
          <a:endParaRPr lang="zh-TW" altLang="en-US"/>
        </a:p>
      </dgm:t>
    </dgm:pt>
    <dgm:pt modelId="{7EA37101-D40E-4412-AA1E-D4E7FA2473C1}" type="pres">
      <dgm:prSet presAssocID="{412BB29C-752B-400C-ACBC-C47A8B8B8D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50A9FA2-5CA4-4A93-AD97-E512644ED9F0}" type="pres">
      <dgm:prSet presAssocID="{40EFF074-4915-43EF-B8D8-54C745DA9BD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282B56-9D3C-443F-ADF6-1453F6C0EED9}" type="pres">
      <dgm:prSet presAssocID="{0748E112-CA7E-4EC5-BAE9-5363FA3D18B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4014403D-2B04-4246-A7C8-315E62E519C8}" type="pres">
      <dgm:prSet presAssocID="{0748E112-CA7E-4EC5-BAE9-5363FA3D18B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AC3EDD2-49C6-47C7-9854-7CCB68CE2524}" type="pres">
      <dgm:prSet presAssocID="{F850261B-BBC2-474A-9218-A3054C645A1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A169A4-E145-4014-99CD-6412B5186763}" type="pres">
      <dgm:prSet presAssocID="{4372F4E2-45E9-4155-B0E4-3564A6BDF41E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09BB6E78-C7A0-4B94-91F2-DE60986CDC47}" type="pres">
      <dgm:prSet presAssocID="{4372F4E2-45E9-4155-B0E4-3564A6BDF41E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0A7637A2-C734-4B96-9DDC-8499E5DA47F9}" type="pres">
      <dgm:prSet presAssocID="{BB5871EF-B9D9-4865-A7B9-9D3B383B04E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4128CE-5FAE-48A0-8A9E-6313F62C03DC}" type="pres">
      <dgm:prSet presAssocID="{437CE734-5336-4F70-BA50-E37636E156D2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803C75D0-9F07-44E5-8CB5-8474D9F998F0}" type="pres">
      <dgm:prSet presAssocID="{437CE734-5336-4F70-BA50-E37636E156D2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93CB845F-5E8D-49A7-A382-55460B9B6C96}" type="pres">
      <dgm:prSet presAssocID="{0494DC79-87E1-4916-8305-2E771E94303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7FC391-05CF-4AB3-B6E0-D635F0DD8515}" type="pres">
      <dgm:prSet presAssocID="{04D4A84B-501F-493F-A75A-50E71D582A3B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23E49778-8624-4C88-A124-B8E73893E232}" type="pres">
      <dgm:prSet presAssocID="{04D4A84B-501F-493F-A75A-50E71D582A3B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74543FE4-EE11-4910-9F59-8A133C2D536D}" type="pres">
      <dgm:prSet presAssocID="{97ED015A-5DBF-4AD2-ADAE-927BEEE3C57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419254-B5B3-45CB-A0B5-4B60C671F084}" type="pres">
      <dgm:prSet presAssocID="{D576ED21-C650-4218-A304-96BB1FB2299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C297DBF8-F7C1-40A0-9B2C-756F1DA92322}" type="pres">
      <dgm:prSet presAssocID="{D576ED21-C650-4218-A304-96BB1FB2299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7324C0C5-A09B-4850-BFA6-9CCEE58067EA}" type="pres">
      <dgm:prSet presAssocID="{45ADF3A8-446C-49A9-A8F9-99841ACF5B8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B094E45-1219-462F-8134-1855E16A806B}" type="presOf" srcId="{04D4A84B-501F-493F-A75A-50E71D582A3B}" destId="{23E49778-8624-4C88-A124-B8E73893E232}" srcOrd="1" destOrd="0" presId="urn:microsoft.com/office/officeart/2005/8/layout/process5"/>
    <dgm:cxn modelId="{0A4BB362-7AA7-42AE-A523-E8D9F0B74593}" type="presOf" srcId="{4372F4E2-45E9-4155-B0E4-3564A6BDF41E}" destId="{09BB6E78-C7A0-4B94-91F2-DE60986CDC47}" srcOrd="1" destOrd="0" presId="urn:microsoft.com/office/officeart/2005/8/layout/process5"/>
    <dgm:cxn modelId="{0710865C-2825-4B14-B813-8F56ECF012B9}" type="presOf" srcId="{437CE734-5336-4F70-BA50-E37636E156D2}" destId="{984128CE-5FAE-48A0-8A9E-6313F62C03DC}" srcOrd="0" destOrd="0" presId="urn:microsoft.com/office/officeart/2005/8/layout/process5"/>
    <dgm:cxn modelId="{B28BEA5E-60A0-4A3F-BA59-BBB350F3BFA3}" type="presOf" srcId="{0748E112-CA7E-4EC5-BAE9-5363FA3D18B9}" destId="{4014403D-2B04-4246-A7C8-315E62E519C8}" srcOrd="1" destOrd="0" presId="urn:microsoft.com/office/officeart/2005/8/layout/process5"/>
    <dgm:cxn modelId="{CFF5475D-600F-4385-A370-DA21E094A293}" srcId="{412BB29C-752B-400C-ACBC-C47A8B8B8DD3}" destId="{97ED015A-5DBF-4AD2-ADAE-927BEEE3C57C}" srcOrd="4" destOrd="0" parTransId="{B8747639-FBC3-4848-BE99-1A63E2AB187F}" sibTransId="{D576ED21-C650-4218-A304-96BB1FB22996}"/>
    <dgm:cxn modelId="{76A044BF-6471-48F8-BF9A-2B95722AE369}" type="presOf" srcId="{4372F4E2-45E9-4155-B0E4-3564A6BDF41E}" destId="{1BA169A4-E145-4014-99CD-6412B5186763}" srcOrd="0" destOrd="0" presId="urn:microsoft.com/office/officeart/2005/8/layout/process5"/>
    <dgm:cxn modelId="{6C12E389-8CA8-4C3C-AC1E-FC3200AECC48}" type="presOf" srcId="{D576ED21-C650-4218-A304-96BB1FB22996}" destId="{C297DBF8-F7C1-40A0-9B2C-756F1DA92322}" srcOrd="1" destOrd="0" presId="urn:microsoft.com/office/officeart/2005/8/layout/process5"/>
    <dgm:cxn modelId="{855FF746-CA5A-4BEA-93FC-ADA1BFED653F}" srcId="{412BB29C-752B-400C-ACBC-C47A8B8B8DD3}" destId="{0494DC79-87E1-4916-8305-2E771E94303A}" srcOrd="3" destOrd="0" parTransId="{64FA3994-58BE-4474-AAC2-DDE5F05FCBD2}" sibTransId="{04D4A84B-501F-493F-A75A-50E71D582A3B}"/>
    <dgm:cxn modelId="{628A6716-81EA-4442-9D2F-9F3777219C91}" type="presOf" srcId="{40EFF074-4915-43EF-B8D8-54C745DA9BDD}" destId="{250A9FA2-5CA4-4A93-AD97-E512644ED9F0}" srcOrd="0" destOrd="0" presId="urn:microsoft.com/office/officeart/2005/8/layout/process5"/>
    <dgm:cxn modelId="{63428D5E-0CC6-43F5-BCB7-ABB085BDE71F}" type="presOf" srcId="{0748E112-CA7E-4EC5-BAE9-5363FA3D18B9}" destId="{93282B56-9D3C-443F-ADF6-1453F6C0EED9}" srcOrd="0" destOrd="0" presId="urn:microsoft.com/office/officeart/2005/8/layout/process5"/>
    <dgm:cxn modelId="{A1316CA7-E86C-4E57-B5E7-934A444F7124}" type="presOf" srcId="{0494DC79-87E1-4916-8305-2E771E94303A}" destId="{93CB845F-5E8D-49A7-A382-55460B9B6C96}" srcOrd="0" destOrd="0" presId="urn:microsoft.com/office/officeart/2005/8/layout/process5"/>
    <dgm:cxn modelId="{3304877F-4E40-4CDB-8003-88AA819BC83E}" type="presOf" srcId="{437CE734-5336-4F70-BA50-E37636E156D2}" destId="{803C75D0-9F07-44E5-8CB5-8474D9F998F0}" srcOrd="1" destOrd="0" presId="urn:microsoft.com/office/officeart/2005/8/layout/process5"/>
    <dgm:cxn modelId="{6617423F-BFC7-4B73-ABE9-6E24D6A651B7}" type="presOf" srcId="{412BB29C-752B-400C-ACBC-C47A8B8B8DD3}" destId="{7EA37101-D40E-4412-AA1E-D4E7FA2473C1}" srcOrd="0" destOrd="0" presId="urn:microsoft.com/office/officeart/2005/8/layout/process5"/>
    <dgm:cxn modelId="{39C6A599-10EB-45FB-B737-52A07ED8BE39}" type="presOf" srcId="{04D4A84B-501F-493F-A75A-50E71D582A3B}" destId="{337FC391-05CF-4AB3-B6E0-D635F0DD8515}" srcOrd="0" destOrd="0" presId="urn:microsoft.com/office/officeart/2005/8/layout/process5"/>
    <dgm:cxn modelId="{0342AF8E-31A8-4D79-98F3-7DCC0AF8B1C2}" srcId="{412BB29C-752B-400C-ACBC-C47A8B8B8DD3}" destId="{BB5871EF-B9D9-4865-A7B9-9D3B383B04E4}" srcOrd="2" destOrd="0" parTransId="{902D9E12-2EAA-4BCC-9FC0-5B2E96958474}" sibTransId="{437CE734-5336-4F70-BA50-E37636E156D2}"/>
    <dgm:cxn modelId="{FB52154D-C4CE-4259-8942-9F69AC4CCEE0}" type="presOf" srcId="{45ADF3A8-446C-49A9-A8F9-99841ACF5B8C}" destId="{7324C0C5-A09B-4850-BFA6-9CCEE58067EA}" srcOrd="0" destOrd="0" presId="urn:microsoft.com/office/officeart/2005/8/layout/process5"/>
    <dgm:cxn modelId="{7F8F69D7-B3C8-42AE-A7D8-5453612EEDB2}" srcId="{412BB29C-752B-400C-ACBC-C47A8B8B8DD3}" destId="{F850261B-BBC2-474A-9218-A3054C645A11}" srcOrd="1" destOrd="0" parTransId="{1DF71747-8075-46D5-9D5D-C08F7B77FF70}" sibTransId="{4372F4E2-45E9-4155-B0E4-3564A6BDF41E}"/>
    <dgm:cxn modelId="{AA23EB2F-F978-4E59-BD82-EAB68C49A204}" srcId="{412BB29C-752B-400C-ACBC-C47A8B8B8DD3}" destId="{45ADF3A8-446C-49A9-A8F9-99841ACF5B8C}" srcOrd="5" destOrd="0" parTransId="{5A282612-5E11-442B-94A2-915364DF9CF6}" sibTransId="{D52EFDE5-5FFE-411D-A1D4-F49CDFA38B32}"/>
    <dgm:cxn modelId="{90ABBA66-2F1D-4372-91E7-446FA5E00F1D}" type="presOf" srcId="{97ED015A-5DBF-4AD2-ADAE-927BEEE3C57C}" destId="{74543FE4-EE11-4910-9F59-8A133C2D536D}" srcOrd="0" destOrd="0" presId="urn:microsoft.com/office/officeart/2005/8/layout/process5"/>
    <dgm:cxn modelId="{307F6CAB-101A-428A-9216-FE19149793B1}" srcId="{412BB29C-752B-400C-ACBC-C47A8B8B8DD3}" destId="{40EFF074-4915-43EF-B8D8-54C745DA9BDD}" srcOrd="0" destOrd="0" parTransId="{3751403B-7361-481C-B7AB-7645061ED1D9}" sibTransId="{0748E112-CA7E-4EC5-BAE9-5363FA3D18B9}"/>
    <dgm:cxn modelId="{62772751-C0FD-4FBA-995F-E7B10CBDFAC0}" type="presOf" srcId="{BB5871EF-B9D9-4865-A7B9-9D3B383B04E4}" destId="{0A7637A2-C734-4B96-9DDC-8499E5DA47F9}" srcOrd="0" destOrd="0" presId="urn:microsoft.com/office/officeart/2005/8/layout/process5"/>
    <dgm:cxn modelId="{632F3263-A842-4005-B88E-D151E723CF3A}" type="presOf" srcId="{D576ED21-C650-4218-A304-96BB1FB22996}" destId="{A5419254-B5B3-45CB-A0B5-4B60C671F084}" srcOrd="0" destOrd="0" presId="urn:microsoft.com/office/officeart/2005/8/layout/process5"/>
    <dgm:cxn modelId="{9B350961-2169-47EF-87D6-264DB132FC80}" type="presOf" srcId="{F850261B-BBC2-474A-9218-A3054C645A11}" destId="{8AC3EDD2-49C6-47C7-9854-7CCB68CE2524}" srcOrd="0" destOrd="0" presId="urn:microsoft.com/office/officeart/2005/8/layout/process5"/>
    <dgm:cxn modelId="{D9751FB3-03CC-448D-8ECF-ABED996053AD}" type="presParOf" srcId="{7EA37101-D40E-4412-AA1E-D4E7FA2473C1}" destId="{250A9FA2-5CA4-4A93-AD97-E512644ED9F0}" srcOrd="0" destOrd="0" presId="urn:microsoft.com/office/officeart/2005/8/layout/process5"/>
    <dgm:cxn modelId="{AFE7667A-9A5A-491E-ACA1-9C9E8D30CC5A}" type="presParOf" srcId="{7EA37101-D40E-4412-AA1E-D4E7FA2473C1}" destId="{93282B56-9D3C-443F-ADF6-1453F6C0EED9}" srcOrd="1" destOrd="0" presId="urn:microsoft.com/office/officeart/2005/8/layout/process5"/>
    <dgm:cxn modelId="{5F3A6152-5A2A-4476-A663-E31994AD0061}" type="presParOf" srcId="{93282B56-9D3C-443F-ADF6-1453F6C0EED9}" destId="{4014403D-2B04-4246-A7C8-315E62E519C8}" srcOrd="0" destOrd="0" presId="urn:microsoft.com/office/officeart/2005/8/layout/process5"/>
    <dgm:cxn modelId="{16A76E94-399C-46FA-8695-06F41385A3D2}" type="presParOf" srcId="{7EA37101-D40E-4412-AA1E-D4E7FA2473C1}" destId="{8AC3EDD2-49C6-47C7-9854-7CCB68CE2524}" srcOrd="2" destOrd="0" presId="urn:microsoft.com/office/officeart/2005/8/layout/process5"/>
    <dgm:cxn modelId="{0FB54C07-5E94-4E4F-A6F4-63EB90159001}" type="presParOf" srcId="{7EA37101-D40E-4412-AA1E-D4E7FA2473C1}" destId="{1BA169A4-E145-4014-99CD-6412B5186763}" srcOrd="3" destOrd="0" presId="urn:microsoft.com/office/officeart/2005/8/layout/process5"/>
    <dgm:cxn modelId="{E489636B-0D03-40F2-8B10-523AD5BB1AE9}" type="presParOf" srcId="{1BA169A4-E145-4014-99CD-6412B5186763}" destId="{09BB6E78-C7A0-4B94-91F2-DE60986CDC47}" srcOrd="0" destOrd="0" presId="urn:microsoft.com/office/officeart/2005/8/layout/process5"/>
    <dgm:cxn modelId="{3866D817-3A4D-4F03-B52D-4E77F8115B58}" type="presParOf" srcId="{7EA37101-D40E-4412-AA1E-D4E7FA2473C1}" destId="{0A7637A2-C734-4B96-9DDC-8499E5DA47F9}" srcOrd="4" destOrd="0" presId="urn:microsoft.com/office/officeart/2005/8/layout/process5"/>
    <dgm:cxn modelId="{114612D9-D330-4120-A086-E1DEE0506A30}" type="presParOf" srcId="{7EA37101-D40E-4412-AA1E-D4E7FA2473C1}" destId="{984128CE-5FAE-48A0-8A9E-6313F62C03DC}" srcOrd="5" destOrd="0" presId="urn:microsoft.com/office/officeart/2005/8/layout/process5"/>
    <dgm:cxn modelId="{4FE26C32-6826-4B88-9555-B476F6DE8477}" type="presParOf" srcId="{984128CE-5FAE-48A0-8A9E-6313F62C03DC}" destId="{803C75D0-9F07-44E5-8CB5-8474D9F998F0}" srcOrd="0" destOrd="0" presId="urn:microsoft.com/office/officeart/2005/8/layout/process5"/>
    <dgm:cxn modelId="{CE50E075-2E82-44F2-87BC-E6267F76771B}" type="presParOf" srcId="{7EA37101-D40E-4412-AA1E-D4E7FA2473C1}" destId="{93CB845F-5E8D-49A7-A382-55460B9B6C96}" srcOrd="6" destOrd="0" presId="urn:microsoft.com/office/officeart/2005/8/layout/process5"/>
    <dgm:cxn modelId="{E4957354-B2B6-4DEB-864D-F62171894244}" type="presParOf" srcId="{7EA37101-D40E-4412-AA1E-D4E7FA2473C1}" destId="{337FC391-05CF-4AB3-B6E0-D635F0DD8515}" srcOrd="7" destOrd="0" presId="urn:microsoft.com/office/officeart/2005/8/layout/process5"/>
    <dgm:cxn modelId="{2E90EF03-4557-4809-9471-FA70C388B2ED}" type="presParOf" srcId="{337FC391-05CF-4AB3-B6E0-D635F0DD8515}" destId="{23E49778-8624-4C88-A124-B8E73893E232}" srcOrd="0" destOrd="0" presId="urn:microsoft.com/office/officeart/2005/8/layout/process5"/>
    <dgm:cxn modelId="{A8CFFDC1-40E4-4C76-9D77-DEE79D7707DF}" type="presParOf" srcId="{7EA37101-D40E-4412-AA1E-D4E7FA2473C1}" destId="{74543FE4-EE11-4910-9F59-8A133C2D536D}" srcOrd="8" destOrd="0" presId="urn:microsoft.com/office/officeart/2005/8/layout/process5"/>
    <dgm:cxn modelId="{E4EF594F-2335-4F13-9D61-E071FD01DE6E}" type="presParOf" srcId="{7EA37101-D40E-4412-AA1E-D4E7FA2473C1}" destId="{A5419254-B5B3-45CB-A0B5-4B60C671F084}" srcOrd="9" destOrd="0" presId="urn:microsoft.com/office/officeart/2005/8/layout/process5"/>
    <dgm:cxn modelId="{BFD49C7A-69FE-4D9D-97CE-37A91ED14319}" type="presParOf" srcId="{A5419254-B5B3-45CB-A0B5-4B60C671F084}" destId="{C297DBF8-F7C1-40A0-9B2C-756F1DA92322}" srcOrd="0" destOrd="0" presId="urn:microsoft.com/office/officeart/2005/8/layout/process5"/>
    <dgm:cxn modelId="{96E40665-88C7-487D-A38B-DA8A29F8C582}" type="presParOf" srcId="{7EA37101-D40E-4412-AA1E-D4E7FA2473C1}" destId="{7324C0C5-A09B-4850-BFA6-9CCEE58067EA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0A9FA2-5CA4-4A93-AD97-E512644ED9F0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93282B56-9D3C-443F-ADF6-1453F6C0EED9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300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>
            <a:solidFill>
              <a:srgbClr val="FF0000"/>
            </a:solidFill>
          </a:endParaRPr>
        </a:p>
      </dsp:txBody>
      <dsp:txXfrm>
        <a:off x="3052255" y="615490"/>
        <a:ext cx="403082" cy="404168"/>
      </dsp:txXfrm>
    </dsp:sp>
    <dsp:sp modelId="{8AC3EDD2-49C6-47C7-9854-7CCB68CE252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1BA169A4-E145-4014-99CD-6412B5186763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0A7637A2-C734-4B96-9DDC-8499E5DA47F9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984128CE-5FAE-48A0-8A9E-6313F62C03DC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93CB845F-5E8D-49A7-A382-55460B9B6C96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337FC391-05CF-4AB3-B6E0-D635F0DD851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74543FE4-EE11-4910-9F59-8A133C2D536D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A5419254-B5B3-45CB-A0B5-4B60C671F084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7324C0C5-A09B-4850-BFA6-9CCEE58067EA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0000">
              <a:srgbClr val="FFFF00"/>
            </a:gs>
            <a:gs pos="100000">
              <a:srgbClr val="0070C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1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12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50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42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9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66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34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06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235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96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15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3000">
              <a:srgbClr val="FFC0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4103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1EFE3-F969-432F-A156-344792366153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A9F61-DA09-4BA8-AE45-FB66F90E06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084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9FFD8"/>
          </a:solidFill>
          <a:latin typeface="文鼎中鋼筆行楷" panose="020B0602010101010101" pitchFamily="34" charset="-120"/>
          <a:ea typeface="文鼎中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99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99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99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99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99"/>
          </a:solidFill>
          <a:latin typeface="文鼎粗毛楷" panose="020B0609010101010101" pitchFamily="49" charset="-120"/>
          <a:ea typeface="文鼎粗毛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     油條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9110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996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4629157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814790"/>
              </p:ext>
            </p:extLst>
          </p:nvPr>
        </p:nvGraphicFramePr>
        <p:xfrm>
          <a:off x="838200" y="1825625"/>
          <a:ext cx="11088189" cy="28508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8402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402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402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402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8402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8402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8402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68514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票種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門票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園區自營遊樂設施</a:t>
                      </a:r>
                      <a:b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</a:br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委外小型遊樂設施</a:t>
                      </a:r>
                      <a:b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</a:br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小小水樂園</a:t>
                      </a:r>
                      <a:b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</a:br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(</a:t>
                      </a:r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夏季開放</a:t>
                      </a:r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)</a:t>
                      </a:r>
                      <a:b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</a:br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94090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全票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61241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票價</a:t>
                      </a:r>
                      <a:b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</a:br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(</a:t>
                      </a:r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元，含稅</a:t>
                      </a:r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)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30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15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30</a:t>
                      </a:r>
                      <a:r>
                        <a:rPr lang="zh-TW" altLang="en-US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人</a:t>
                      </a:r>
                      <a: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(</a:t>
                      </a:r>
                      <a:r>
                        <a:rPr lang="zh-TW" altLang="en-US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含</a:t>
                      </a:r>
                      <a: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)</a:t>
                      </a:r>
                      <a:b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</a:br>
                      <a:r>
                        <a:rPr lang="zh-TW" altLang="en-US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以上</a:t>
                      </a:r>
                      <a:r>
                        <a:rPr lang="en-US" altLang="zh-TW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7</a:t>
                      </a:r>
                      <a:r>
                        <a:rPr lang="zh-TW" altLang="en-US" b="0" cap="none" spc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折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30 (7</a:t>
                      </a:r>
                      <a:r>
                        <a:rPr lang="zh-TW" altLang="en-US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項</a:t>
                      </a:r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)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50-80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b="0" cap="none" spc="0" dirty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50</a:t>
                      </a: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6124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kern="1200" cap="none" spc="0" dirty="0" smtClean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20 (8</a:t>
                      </a:r>
                      <a:r>
                        <a:rPr lang="zh-TW" altLang="en-US" sz="1800" b="0" kern="1200" cap="none" spc="0" dirty="0" smtClean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項</a:t>
                      </a:r>
                      <a:r>
                        <a:rPr lang="en-US" altLang="zh-TW" sz="1800" b="0" kern="1200" cap="none" spc="0" dirty="0" smtClean="0">
                          <a:ln w="0"/>
                          <a:gradFill>
                            <a:gsLst>
                              <a:gs pos="0">
                                <a:schemeClr val="accent5">
                                  <a:lumMod val="50000"/>
                                </a:schemeClr>
                              </a:gs>
                              <a:gs pos="50000">
                                <a:schemeClr val="accent5"/>
                              </a:gs>
                              <a:gs pos="100000">
                                <a:schemeClr val="accent5">
                                  <a:lumMod val="60000"/>
                                  <a:lumOff val="40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6350" stA="59000" endPos="35500" dir="5400000" sy="-90000" algn="bl" rotWithShape="0"/>
                          </a:effectLst>
                        </a:rPr>
                        <a:t>)</a:t>
                      </a:r>
                      <a:endParaRPr lang="en-US" altLang="zh-TW" b="0" cap="none" spc="0" dirty="0">
                        <a:ln w="0"/>
                        <a:gradFill>
                          <a:gsLst>
                            <a:gs pos="0">
                              <a:schemeClr val="accent5">
                                <a:lumMod val="50000"/>
                              </a:schemeClr>
                            </a:gs>
                            <a:gs pos="50000">
                              <a:schemeClr val="accent5"/>
                            </a:gs>
                            <a:gs pos="100000">
                              <a:schemeClr val="accent5">
                                <a:lumMod val="60000"/>
                                <a:lumOff val="40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6350" stA="59000" endPos="35500" dir="5400000" sy="-90000" algn="bl" rotWithShape="0"/>
                        </a:effectLst>
                      </a:endParaRPr>
                    </a:p>
                  </a:txBody>
                  <a:tcPr marL="28575" marR="28575" marT="28575" marB="28575" anchor="ctr">
                    <a:cell3D prstMaterial="dkEdge">
                      <a:bevel prst="convex"/>
                      <a:lightRig rig="flood" dir="t"/>
                    </a:cell3D>
                    <a:gradFill>
                      <a:gsLst>
                        <a:gs pos="100000">
                          <a:srgbClr val="FF0000"/>
                        </a:gs>
                        <a:gs pos="0">
                          <a:srgbClr val="7030A0"/>
                        </a:gs>
                        <a:gs pos="36000">
                          <a:srgbClr val="00B0F0"/>
                        </a:gs>
                        <a:gs pos="55000">
                          <a:srgbClr val="40C43C"/>
                        </a:gs>
                        <a:gs pos="71000">
                          <a:srgbClr val="FFFF00"/>
                        </a:gs>
                        <a:gs pos="85000">
                          <a:srgbClr val="FFC000"/>
                        </a:gs>
                        <a:gs pos="17000">
                          <a:srgbClr val="0070C0"/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671916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569" y="799888"/>
            <a:ext cx="4970585" cy="37279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54991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923" y="1027906"/>
            <a:ext cx="4951941" cy="371395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scene3d>
            <a:camera prst="isometricOffAxis1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3009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4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110" y="365125"/>
            <a:ext cx="5435991" cy="40769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95961318"/>
      </p:ext>
    </p:extLst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62475"/>
            <a:ext cx="10515600" cy="150018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兒童新樂園</a:t>
            </a:r>
            <a:r>
              <a:rPr lang="en-US" altLang="zh-TW" dirty="0" smtClean="0">
                <a:solidFill>
                  <a:srgbClr val="FF0000"/>
                </a:solidFill>
              </a:rPr>
              <a:t>https</a:t>
            </a:r>
            <a:r>
              <a:rPr lang="en-US" altLang="zh-TW" dirty="0">
                <a:solidFill>
                  <a:srgbClr val="FF0000"/>
                </a:solidFill>
              </a:rPr>
              <a:t>://www.tcap.taipei/cp.aspx?n=57F1A46B66881160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574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</a:t>
            </a:r>
            <a:r>
              <a:rPr lang="zh-TW" altLang="en-US" dirty="0" smtClean="0"/>
              <a:t>電影</a:t>
            </a:r>
            <a:r>
              <a:rPr lang="en-US" altLang="zh-TW" dirty="0" smtClean="0"/>
              <a:t>(</a:t>
            </a:r>
            <a:r>
              <a:rPr lang="zh-TW" altLang="en-US" dirty="0"/>
              <a:t>影片長度</a:t>
            </a:r>
            <a:r>
              <a:rPr lang="en-US" altLang="zh-TW" dirty="0"/>
              <a:t>3</a:t>
            </a:r>
            <a:r>
              <a:rPr lang="zh-TW" altLang="en-US" dirty="0"/>
              <a:t>分</a:t>
            </a:r>
            <a:r>
              <a:rPr lang="en-US" altLang="zh-TW" dirty="0"/>
              <a:t>01</a:t>
            </a:r>
            <a:r>
              <a:rPr lang="zh-TW" altLang="en-US" dirty="0"/>
              <a:t>秒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85258" y="1735931"/>
            <a:ext cx="8887097" cy="499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12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204</Words>
  <Application>Microsoft Office PowerPoint</Application>
  <PresentationFormat>寬螢幕</PresentationFormat>
  <Paragraphs>35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文鼎中鋼筆行楷</vt:lpstr>
      <vt:lpstr>文鼎粗毛楷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宇宙迴旋</vt:lpstr>
      <vt:lpstr>尋寶船</vt:lpstr>
      <vt:lpstr> 魔法星際飛車</vt:lpstr>
      <vt:lpstr>資料來源</vt:lpstr>
      <vt:lpstr>兒童新樂園微電影(影片長度3分01秒)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2022-12-26T06:44:54Z</dcterms:created>
  <dcterms:modified xsi:type="dcterms:W3CDTF">2023-01-16T07:10:28Z</dcterms:modified>
</cp:coreProperties>
</file>