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67FFE2"/>
    <a:srgbClr val="B9593A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60A3C9B-6010-465F-82F9-26663E19F6F5}" type="doc">
      <dgm:prSet loTypeId="urn:microsoft.com/office/officeart/2005/8/layout/process5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50C0782A-6968-4249-88F3-8A7D1683D755}">
      <dgm:prSet phldrT="[文字]"/>
      <dgm:spPr>
        <a:gradFill rotWithShape="0">
          <a:gsLst>
            <a:gs pos="0">
              <a:srgbClr val="FF0000"/>
            </a:gs>
            <a:gs pos="55000">
              <a:srgbClr val="FFFF00"/>
            </a:gs>
            <a:gs pos="100000">
              <a:srgbClr val="00B0F0"/>
            </a:gs>
          </a:gsLst>
          <a:lin ang="5400000" scaled="1"/>
        </a:gradFill>
      </dgm:spPr>
      <dgm:t>
        <a:bodyPr/>
        <a:lstStyle/>
        <a:p>
          <a:r>
            <a:rPr lang="zh-TW" altLang="en-US" dirty="0" smtClean="0"/>
            <a:t>叢林吼吼樹屋</a:t>
          </a:r>
          <a:endParaRPr lang="zh-TW" altLang="en-US" dirty="0"/>
        </a:p>
      </dgm:t>
    </dgm:pt>
    <dgm:pt modelId="{9113AA5E-C057-493A-BDFA-C55AA47BC118}" type="parTrans" cxnId="{25621259-84F7-41A7-A0A5-495F14DCFF6D}">
      <dgm:prSet/>
      <dgm:spPr/>
      <dgm:t>
        <a:bodyPr/>
        <a:lstStyle/>
        <a:p>
          <a:endParaRPr lang="zh-TW" altLang="en-US"/>
        </a:p>
      </dgm:t>
    </dgm:pt>
    <dgm:pt modelId="{F7B6F2AC-D9BF-4FBC-ACFD-E71620B84CF3}" type="sibTrans" cxnId="{25621259-84F7-41A7-A0A5-495F14DCFF6D}">
      <dgm:prSet/>
      <dgm:spPr>
        <a:gradFill flip="none" rotWithShape="1">
          <a:gsLst>
            <a:gs pos="7000">
              <a:srgbClr val="FF0000"/>
            </a:gs>
            <a:gs pos="19000">
              <a:srgbClr val="FFC000"/>
            </a:gs>
            <a:gs pos="66250">
              <a:srgbClr val="00B0F0"/>
            </a:gs>
            <a:gs pos="46000">
              <a:srgbClr val="92D050"/>
            </a:gs>
            <a:gs pos="34000">
              <a:srgbClr val="FFFF00"/>
            </a:gs>
            <a:gs pos="79000">
              <a:srgbClr val="C9C828"/>
            </a:gs>
            <a:gs pos="93000">
              <a:srgbClr val="FFC000"/>
            </a:gs>
          </a:gsLst>
          <a:path path="shape">
            <a:fillToRect l="50000" t="50000" r="50000" b="50000"/>
          </a:path>
          <a:tileRect/>
        </a:gradFill>
      </dgm:spPr>
      <dgm:t>
        <a:bodyPr/>
        <a:lstStyle/>
        <a:p>
          <a:endParaRPr lang="zh-TW" altLang="en-US"/>
        </a:p>
      </dgm:t>
    </dgm:pt>
    <dgm:pt modelId="{98C1815E-0924-4874-8CD1-ABDDD8EC10D9}">
      <dgm:prSet phldrT="[文字]"/>
      <dgm:spPr>
        <a:gradFill rotWithShape="0">
          <a:gsLst>
            <a:gs pos="0">
              <a:srgbClr val="FF0000"/>
            </a:gs>
            <a:gs pos="55000">
              <a:srgbClr val="FFFF00"/>
            </a:gs>
            <a:gs pos="100000">
              <a:srgbClr val="00B0F0"/>
            </a:gs>
          </a:gsLst>
          <a:lin ang="5400000" scaled="1"/>
        </a:gradFill>
      </dgm:spPr>
      <dgm:t>
        <a:bodyPr/>
        <a:lstStyle/>
        <a:p>
          <a:r>
            <a:rPr lang="zh-TW" altLang="en-US" dirty="0" smtClean="0"/>
            <a:t>魔法星際飛車</a:t>
          </a:r>
          <a:endParaRPr lang="zh-TW" altLang="en-US" dirty="0"/>
        </a:p>
      </dgm:t>
    </dgm:pt>
    <dgm:pt modelId="{3BFF46F5-CC66-46B0-BD64-2FF7922FCA18}" type="parTrans" cxnId="{755F3211-1414-4C6E-BD7B-E36996940919}">
      <dgm:prSet/>
      <dgm:spPr/>
      <dgm:t>
        <a:bodyPr/>
        <a:lstStyle/>
        <a:p>
          <a:endParaRPr lang="zh-TW" altLang="en-US"/>
        </a:p>
      </dgm:t>
    </dgm:pt>
    <dgm:pt modelId="{97B39D28-03D8-4FA6-BB0A-E69F34CD897A}" type="sibTrans" cxnId="{755F3211-1414-4C6E-BD7B-E36996940919}">
      <dgm:prSet/>
      <dgm:spPr>
        <a:gradFill flip="none" rotWithShape="1">
          <a:gsLst>
            <a:gs pos="7000">
              <a:srgbClr val="FF0000"/>
            </a:gs>
            <a:gs pos="19000">
              <a:srgbClr val="FFC000"/>
            </a:gs>
            <a:gs pos="66250">
              <a:srgbClr val="00B0F0"/>
            </a:gs>
            <a:gs pos="46000">
              <a:srgbClr val="92D050"/>
            </a:gs>
            <a:gs pos="34000">
              <a:srgbClr val="FFFF00"/>
            </a:gs>
            <a:gs pos="79000">
              <a:srgbClr val="C9C828"/>
            </a:gs>
            <a:gs pos="93000">
              <a:srgbClr val="FFC000"/>
            </a:gs>
          </a:gsLst>
          <a:path path="shape">
            <a:fillToRect l="50000" t="50000" r="50000" b="50000"/>
          </a:path>
          <a:tileRect/>
        </a:gradFill>
      </dgm:spPr>
      <dgm:t>
        <a:bodyPr/>
        <a:lstStyle/>
        <a:p>
          <a:endParaRPr lang="zh-TW" altLang="en-US"/>
        </a:p>
      </dgm:t>
    </dgm:pt>
    <dgm:pt modelId="{48CF4963-E4DD-45E9-8FE2-ED5464B4B786}">
      <dgm:prSet phldrT="[文字]"/>
      <dgm:spPr>
        <a:gradFill rotWithShape="0">
          <a:gsLst>
            <a:gs pos="0">
              <a:srgbClr val="FF0000"/>
            </a:gs>
            <a:gs pos="55000">
              <a:srgbClr val="FFFF00"/>
            </a:gs>
            <a:gs pos="100000">
              <a:srgbClr val="00B0F0"/>
            </a:gs>
          </a:gsLst>
          <a:lin ang="5400000" scaled="1"/>
        </a:gradFill>
      </dgm:spPr>
      <dgm:t>
        <a:bodyPr/>
        <a:lstStyle/>
        <a:p>
          <a:r>
            <a:rPr lang="zh-TW" altLang="en-US" dirty="0" smtClean="0"/>
            <a:t>幸福碰碰車</a:t>
          </a:r>
          <a:endParaRPr lang="zh-TW" altLang="en-US" dirty="0"/>
        </a:p>
      </dgm:t>
    </dgm:pt>
    <dgm:pt modelId="{592DF81F-5F45-4AA2-A68B-C71281BFCA13}" type="parTrans" cxnId="{0913CFD5-DDBA-4C42-9916-B25EEDF36304}">
      <dgm:prSet/>
      <dgm:spPr/>
      <dgm:t>
        <a:bodyPr/>
        <a:lstStyle/>
        <a:p>
          <a:endParaRPr lang="zh-TW" altLang="en-US"/>
        </a:p>
      </dgm:t>
    </dgm:pt>
    <dgm:pt modelId="{E7EDCC51-F2A7-4718-9C48-D68F053B7FEC}" type="sibTrans" cxnId="{0913CFD5-DDBA-4C42-9916-B25EEDF36304}">
      <dgm:prSet/>
      <dgm:spPr>
        <a:gradFill flip="none" rotWithShape="1">
          <a:gsLst>
            <a:gs pos="0">
              <a:srgbClr val="FF0000"/>
            </a:gs>
            <a:gs pos="19000">
              <a:srgbClr val="FFC000"/>
            </a:gs>
            <a:gs pos="66250">
              <a:srgbClr val="00B0F0"/>
            </a:gs>
            <a:gs pos="46000">
              <a:srgbClr val="92D050"/>
            </a:gs>
            <a:gs pos="34000">
              <a:srgbClr val="FFFF00"/>
            </a:gs>
            <a:gs pos="79000">
              <a:srgbClr val="C9C828"/>
            </a:gs>
            <a:gs pos="93000">
              <a:srgbClr val="FFC000"/>
            </a:gs>
          </a:gsLst>
          <a:path path="shape">
            <a:fillToRect l="50000" t="50000" r="50000" b="50000"/>
          </a:path>
          <a:tileRect/>
        </a:gradFill>
        <a:effectLst>
          <a:reflection blurRad="50800" stA="88000" endPos="59000" dist="342900" dir="5400000" sy="-100000" algn="bl" rotWithShape="0"/>
        </a:effectLst>
      </dgm:spPr>
      <dgm:t>
        <a:bodyPr/>
        <a:lstStyle/>
        <a:p>
          <a:r>
            <a:rPr lang="en-US" altLang="zh-TW" smtClean="0"/>
            <a:t>0000000000000000000000000000</a:t>
          </a:r>
          <a:endParaRPr lang="zh-TW" altLang="en-US" dirty="0"/>
        </a:p>
      </dgm:t>
    </dgm:pt>
    <dgm:pt modelId="{7BF12F66-8620-489E-B8A5-9CC249FD046A}">
      <dgm:prSet phldrT="[文字]"/>
      <dgm:spPr>
        <a:gradFill rotWithShape="0">
          <a:gsLst>
            <a:gs pos="0">
              <a:srgbClr val="FF0000"/>
            </a:gs>
            <a:gs pos="55000">
              <a:srgbClr val="FFFF00"/>
            </a:gs>
            <a:gs pos="100000">
              <a:srgbClr val="00B0F0"/>
            </a:gs>
          </a:gsLst>
          <a:lin ang="5400000" scaled="1"/>
        </a:gradFill>
      </dgm:spPr>
      <dgm:t>
        <a:bodyPr/>
        <a:lstStyle/>
        <a:p>
          <a:r>
            <a:rPr lang="zh-TW" altLang="en-US" dirty="0" smtClean="0"/>
            <a:t>宇宙迴旋</a:t>
          </a:r>
          <a:endParaRPr lang="zh-TW" altLang="en-US" dirty="0"/>
        </a:p>
      </dgm:t>
    </dgm:pt>
    <dgm:pt modelId="{EEC28FA7-DA93-4AFE-98D1-60E7F94128FB}" type="sibTrans" cxnId="{0673507B-80EF-4BB6-B5F3-C0E559E2D501}">
      <dgm:prSet/>
      <dgm:spPr>
        <a:gradFill rotWithShape="0">
          <a:gsLst>
            <a:gs pos="7000">
              <a:srgbClr val="FF0000"/>
            </a:gs>
            <a:gs pos="19000">
              <a:srgbClr val="FFC000"/>
            </a:gs>
            <a:gs pos="66250">
              <a:srgbClr val="00B0F0"/>
            </a:gs>
            <a:gs pos="46000">
              <a:srgbClr val="92D050"/>
            </a:gs>
            <a:gs pos="34000">
              <a:srgbClr val="FFFF00"/>
            </a:gs>
            <a:gs pos="79000">
              <a:srgbClr val="C9C828"/>
            </a:gs>
            <a:gs pos="93000">
              <a:srgbClr val="FFC000"/>
            </a:gs>
          </a:gsLst>
          <a:path path="shape">
            <a:fillToRect l="50000" t="50000" r="50000" b="50000"/>
          </a:path>
        </a:gradFill>
      </dgm:spPr>
      <dgm:t>
        <a:bodyPr/>
        <a:lstStyle/>
        <a:p>
          <a:endParaRPr lang="zh-TW" altLang="en-US"/>
        </a:p>
      </dgm:t>
    </dgm:pt>
    <dgm:pt modelId="{A62D31AD-D08A-40B4-B7CF-AD6EE0000A88}" type="parTrans" cxnId="{0673507B-80EF-4BB6-B5F3-C0E559E2D501}">
      <dgm:prSet/>
      <dgm:spPr/>
      <dgm:t>
        <a:bodyPr/>
        <a:lstStyle/>
        <a:p>
          <a:endParaRPr lang="zh-TW" altLang="en-US"/>
        </a:p>
      </dgm:t>
    </dgm:pt>
    <dgm:pt modelId="{A2D95E76-6CED-47D9-9CF4-CD13E4C31D4E}">
      <dgm:prSet phldrT="[文字]"/>
      <dgm:spPr>
        <a:gradFill rotWithShape="0">
          <a:gsLst>
            <a:gs pos="0">
              <a:srgbClr val="FF0000"/>
            </a:gs>
            <a:gs pos="55000">
              <a:srgbClr val="FFFF00"/>
            </a:gs>
            <a:gs pos="100000">
              <a:srgbClr val="00B0F0"/>
            </a:gs>
          </a:gsLst>
          <a:lin ang="5400000" scaled="1"/>
        </a:gradFill>
      </dgm:spPr>
      <dgm:t>
        <a:bodyPr/>
        <a:lstStyle/>
        <a:p>
          <a:r>
            <a:rPr lang="zh-TW" altLang="en-US" dirty="0" smtClean="0"/>
            <a:t>尋寶船</a:t>
          </a:r>
          <a:endParaRPr lang="zh-TW" altLang="en-US" dirty="0"/>
        </a:p>
      </dgm:t>
    </dgm:pt>
    <dgm:pt modelId="{3BB1DE04-8735-4D95-80C1-D03C81132B53}" type="sibTrans" cxnId="{16CE010D-0F57-4E40-89EE-F92CAAE7DE26}">
      <dgm:prSet/>
      <dgm:spPr>
        <a:gradFill flip="none" rotWithShape="1">
          <a:gsLst>
            <a:gs pos="7000">
              <a:srgbClr val="FF0000"/>
            </a:gs>
            <a:gs pos="19000">
              <a:srgbClr val="FFC000"/>
            </a:gs>
            <a:gs pos="66250">
              <a:srgbClr val="00B0F0"/>
            </a:gs>
            <a:gs pos="46000">
              <a:srgbClr val="92D050"/>
            </a:gs>
            <a:gs pos="34000">
              <a:srgbClr val="FFFF00"/>
            </a:gs>
            <a:gs pos="79000">
              <a:srgbClr val="C9C828"/>
            </a:gs>
            <a:gs pos="93000">
              <a:srgbClr val="FFC000"/>
            </a:gs>
          </a:gsLst>
          <a:path path="shape">
            <a:fillToRect l="50000" t="50000" r="50000" b="50000"/>
          </a:path>
          <a:tileRect/>
        </a:gradFill>
      </dgm:spPr>
      <dgm:t>
        <a:bodyPr/>
        <a:lstStyle/>
        <a:p>
          <a:endParaRPr lang="zh-TW" altLang="en-US"/>
        </a:p>
      </dgm:t>
    </dgm:pt>
    <dgm:pt modelId="{AC13F92D-8801-4742-A1FB-210B2F547B9C}" type="parTrans" cxnId="{16CE010D-0F57-4E40-89EE-F92CAAE7DE26}">
      <dgm:prSet/>
      <dgm:spPr/>
      <dgm:t>
        <a:bodyPr/>
        <a:lstStyle/>
        <a:p>
          <a:endParaRPr lang="zh-TW" altLang="en-US"/>
        </a:p>
      </dgm:t>
    </dgm:pt>
    <dgm:pt modelId="{B8DBC14D-54AA-4BB6-8C7F-6B5BEBA9906A}">
      <dgm:prSet phldrT="[文字]"/>
      <dgm:spPr>
        <a:gradFill rotWithShape="0">
          <a:gsLst>
            <a:gs pos="0">
              <a:srgbClr val="FF0000"/>
            </a:gs>
            <a:gs pos="55000">
              <a:srgbClr val="FFFF00"/>
            </a:gs>
            <a:gs pos="100000">
              <a:srgbClr val="00B0F0"/>
            </a:gs>
          </a:gsLst>
          <a:lin ang="5400000" scaled="1"/>
        </a:gradFill>
      </dgm:spPr>
      <dgm:t>
        <a:bodyPr/>
        <a:lstStyle/>
        <a:p>
          <a:r>
            <a:rPr lang="zh-TW" altLang="en-US" dirty="0" smtClean="0"/>
            <a:t>回家</a:t>
          </a:r>
          <a:endParaRPr lang="zh-TW" altLang="en-US" dirty="0"/>
        </a:p>
      </dgm:t>
    </dgm:pt>
    <dgm:pt modelId="{89AAA0F0-DB7F-4F1B-9FD8-7991069CD397}" type="parTrans" cxnId="{11284463-1D07-41E5-8BC5-45CC9903A2F0}">
      <dgm:prSet/>
      <dgm:spPr/>
      <dgm:t>
        <a:bodyPr/>
        <a:lstStyle/>
        <a:p>
          <a:endParaRPr lang="zh-TW" altLang="en-US"/>
        </a:p>
      </dgm:t>
    </dgm:pt>
    <dgm:pt modelId="{A4B85A1B-7F05-4C55-85A7-EA55129856C3}" type="sibTrans" cxnId="{11284463-1D07-41E5-8BC5-45CC9903A2F0}">
      <dgm:prSet/>
      <dgm:spPr/>
      <dgm:t>
        <a:bodyPr/>
        <a:lstStyle/>
        <a:p>
          <a:endParaRPr lang="zh-TW" altLang="en-US"/>
        </a:p>
      </dgm:t>
    </dgm:pt>
    <dgm:pt modelId="{13EEFCF9-12F0-4CDD-A4A1-26BE22F00876}" type="pres">
      <dgm:prSet presAssocID="{660A3C9B-6010-465F-82F9-26663E19F6F5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41A32B79-9AFD-40AD-8682-8AFBE1E6E4B2}" type="pres">
      <dgm:prSet presAssocID="{50C0782A-6968-4249-88F3-8A7D1683D755}" presName="node" presStyleLbl="node1" presStyleIdx="0" presStyleCnt="6" custLinFactNeighborX="1443" custLinFactNeighborY="561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FCB46FF-121E-473E-A4EE-4749328DF01E}" type="pres">
      <dgm:prSet presAssocID="{F7B6F2AC-D9BF-4FBC-ACFD-E71620B84CF3}" presName="sibTrans" presStyleLbl="sibTrans2D1" presStyleIdx="0" presStyleCnt="5"/>
      <dgm:spPr/>
      <dgm:t>
        <a:bodyPr/>
        <a:lstStyle/>
        <a:p>
          <a:endParaRPr lang="zh-TW" altLang="en-US"/>
        </a:p>
      </dgm:t>
    </dgm:pt>
    <dgm:pt modelId="{84B1D10C-0C0C-440E-9DB8-2534DED2565C}" type="pres">
      <dgm:prSet presAssocID="{F7B6F2AC-D9BF-4FBC-ACFD-E71620B84CF3}" presName="connectorText" presStyleLbl="sibTrans2D1" presStyleIdx="0" presStyleCnt="5"/>
      <dgm:spPr/>
      <dgm:t>
        <a:bodyPr/>
        <a:lstStyle/>
        <a:p>
          <a:endParaRPr lang="zh-TW" altLang="en-US"/>
        </a:p>
      </dgm:t>
    </dgm:pt>
    <dgm:pt modelId="{AD538F93-032A-4C45-A800-5E77BADEBB46}" type="pres">
      <dgm:prSet presAssocID="{A2D95E76-6CED-47D9-9CF4-CD13E4C31D4E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3FBAE80-0774-4EB8-A141-B67BCB53C19A}" type="pres">
      <dgm:prSet presAssocID="{3BB1DE04-8735-4D95-80C1-D03C81132B53}" presName="sibTrans" presStyleLbl="sibTrans2D1" presStyleIdx="1" presStyleCnt="5"/>
      <dgm:spPr/>
      <dgm:t>
        <a:bodyPr/>
        <a:lstStyle/>
        <a:p>
          <a:endParaRPr lang="zh-TW" altLang="en-US"/>
        </a:p>
      </dgm:t>
    </dgm:pt>
    <dgm:pt modelId="{753FE78D-AAD0-4502-BF96-17CD5CB1459F}" type="pres">
      <dgm:prSet presAssocID="{3BB1DE04-8735-4D95-80C1-D03C81132B53}" presName="connectorText" presStyleLbl="sibTrans2D1" presStyleIdx="1" presStyleCnt="5"/>
      <dgm:spPr/>
      <dgm:t>
        <a:bodyPr/>
        <a:lstStyle/>
        <a:p>
          <a:endParaRPr lang="zh-TW" altLang="en-US"/>
        </a:p>
      </dgm:t>
    </dgm:pt>
    <dgm:pt modelId="{A198E82F-0F4A-4F91-868D-B4C437E0852B}" type="pres">
      <dgm:prSet presAssocID="{7BF12F66-8620-489E-B8A5-9CC249FD046A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69C8595-53DD-4AF7-9155-F879CD2C057C}" type="pres">
      <dgm:prSet presAssocID="{EEC28FA7-DA93-4AFE-98D1-60E7F94128FB}" presName="sibTrans" presStyleLbl="sibTrans2D1" presStyleIdx="2" presStyleCnt="5"/>
      <dgm:spPr/>
      <dgm:t>
        <a:bodyPr/>
        <a:lstStyle/>
        <a:p>
          <a:endParaRPr lang="zh-TW" altLang="en-US"/>
        </a:p>
      </dgm:t>
    </dgm:pt>
    <dgm:pt modelId="{BC1EE928-0CF6-4C19-B060-6B784FA0D2BB}" type="pres">
      <dgm:prSet presAssocID="{EEC28FA7-DA93-4AFE-98D1-60E7F94128FB}" presName="connectorText" presStyleLbl="sibTrans2D1" presStyleIdx="2" presStyleCnt="5"/>
      <dgm:spPr/>
      <dgm:t>
        <a:bodyPr/>
        <a:lstStyle/>
        <a:p>
          <a:endParaRPr lang="zh-TW" altLang="en-US"/>
        </a:p>
      </dgm:t>
    </dgm:pt>
    <dgm:pt modelId="{D5207108-0A88-4669-BEE3-6BEA447B9C6B}" type="pres">
      <dgm:prSet presAssocID="{98C1815E-0924-4874-8CD1-ABDDD8EC10D9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931C3BF-049E-43E8-B189-349EA0E2FDB4}" type="pres">
      <dgm:prSet presAssocID="{97B39D28-03D8-4FA6-BB0A-E69F34CD897A}" presName="sibTrans" presStyleLbl="sibTrans2D1" presStyleIdx="3" presStyleCnt="5"/>
      <dgm:spPr/>
      <dgm:t>
        <a:bodyPr/>
        <a:lstStyle/>
        <a:p>
          <a:endParaRPr lang="zh-TW" altLang="en-US"/>
        </a:p>
      </dgm:t>
    </dgm:pt>
    <dgm:pt modelId="{C67816CA-472E-49DF-AC45-851E07D23C30}" type="pres">
      <dgm:prSet presAssocID="{97B39D28-03D8-4FA6-BB0A-E69F34CD897A}" presName="connectorText" presStyleLbl="sibTrans2D1" presStyleIdx="3" presStyleCnt="5"/>
      <dgm:spPr/>
      <dgm:t>
        <a:bodyPr/>
        <a:lstStyle/>
        <a:p>
          <a:endParaRPr lang="zh-TW" altLang="en-US"/>
        </a:p>
      </dgm:t>
    </dgm:pt>
    <dgm:pt modelId="{509A46EF-C837-4917-8D01-3F0636818029}" type="pres">
      <dgm:prSet presAssocID="{48CF4963-E4DD-45E9-8FE2-ED5464B4B786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9D721EC-8D32-47C0-AF6B-663A8AA815B5}" type="pres">
      <dgm:prSet presAssocID="{E7EDCC51-F2A7-4718-9C48-D68F053B7FEC}" presName="sibTrans" presStyleLbl="sibTrans2D1" presStyleIdx="4" presStyleCnt="5"/>
      <dgm:spPr/>
      <dgm:t>
        <a:bodyPr/>
        <a:lstStyle/>
        <a:p>
          <a:endParaRPr lang="zh-TW" altLang="en-US"/>
        </a:p>
      </dgm:t>
    </dgm:pt>
    <dgm:pt modelId="{C3FDC995-3030-4D7E-A8A3-547D1A0651C7}" type="pres">
      <dgm:prSet presAssocID="{E7EDCC51-F2A7-4718-9C48-D68F053B7FEC}" presName="connectorText" presStyleLbl="sibTrans2D1" presStyleIdx="4" presStyleCnt="5"/>
      <dgm:spPr/>
      <dgm:t>
        <a:bodyPr/>
        <a:lstStyle/>
        <a:p>
          <a:endParaRPr lang="zh-TW" altLang="en-US"/>
        </a:p>
      </dgm:t>
    </dgm:pt>
    <dgm:pt modelId="{BFEF634C-FF21-4C17-8610-EA11D93F19D5}" type="pres">
      <dgm:prSet presAssocID="{B8DBC14D-54AA-4BB6-8C7F-6B5BEBA9906A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A84A242D-CE4F-42E5-9182-00F76247EDCF}" type="presOf" srcId="{E7EDCC51-F2A7-4718-9C48-D68F053B7FEC}" destId="{C3FDC995-3030-4D7E-A8A3-547D1A0651C7}" srcOrd="1" destOrd="0" presId="urn:microsoft.com/office/officeart/2005/8/layout/process5"/>
    <dgm:cxn modelId="{EBAAFFFA-C5DF-408D-B325-443000A00955}" type="presOf" srcId="{660A3C9B-6010-465F-82F9-26663E19F6F5}" destId="{13EEFCF9-12F0-4CDD-A4A1-26BE22F00876}" srcOrd="0" destOrd="0" presId="urn:microsoft.com/office/officeart/2005/8/layout/process5"/>
    <dgm:cxn modelId="{C3141DD3-CFBC-4DCC-A80C-4131657DCF2B}" type="presOf" srcId="{E7EDCC51-F2A7-4718-9C48-D68F053B7FEC}" destId="{39D721EC-8D32-47C0-AF6B-663A8AA815B5}" srcOrd="0" destOrd="0" presId="urn:microsoft.com/office/officeart/2005/8/layout/process5"/>
    <dgm:cxn modelId="{755F3211-1414-4C6E-BD7B-E36996940919}" srcId="{660A3C9B-6010-465F-82F9-26663E19F6F5}" destId="{98C1815E-0924-4874-8CD1-ABDDD8EC10D9}" srcOrd="3" destOrd="0" parTransId="{3BFF46F5-CC66-46B0-BD64-2FF7922FCA18}" sibTransId="{97B39D28-03D8-4FA6-BB0A-E69F34CD897A}"/>
    <dgm:cxn modelId="{01115C57-DD3E-4CD1-875C-92F644653461}" type="presOf" srcId="{EEC28FA7-DA93-4AFE-98D1-60E7F94128FB}" destId="{BC1EE928-0CF6-4C19-B060-6B784FA0D2BB}" srcOrd="1" destOrd="0" presId="urn:microsoft.com/office/officeart/2005/8/layout/process5"/>
    <dgm:cxn modelId="{DFA1286D-B593-46A7-96F0-1A31D6ECB3B1}" type="presOf" srcId="{48CF4963-E4DD-45E9-8FE2-ED5464B4B786}" destId="{509A46EF-C837-4917-8D01-3F0636818029}" srcOrd="0" destOrd="0" presId="urn:microsoft.com/office/officeart/2005/8/layout/process5"/>
    <dgm:cxn modelId="{E3C800F9-E890-469D-A2E8-A6187A445122}" type="presOf" srcId="{EEC28FA7-DA93-4AFE-98D1-60E7F94128FB}" destId="{469C8595-53DD-4AF7-9155-F879CD2C057C}" srcOrd="0" destOrd="0" presId="urn:microsoft.com/office/officeart/2005/8/layout/process5"/>
    <dgm:cxn modelId="{52A56E0B-8DA9-4C1F-BA8D-C02EBC8574D3}" type="presOf" srcId="{B8DBC14D-54AA-4BB6-8C7F-6B5BEBA9906A}" destId="{BFEF634C-FF21-4C17-8610-EA11D93F19D5}" srcOrd="0" destOrd="0" presId="urn:microsoft.com/office/officeart/2005/8/layout/process5"/>
    <dgm:cxn modelId="{FAF001EE-BAB5-42E6-8123-B73D900454C3}" type="presOf" srcId="{F7B6F2AC-D9BF-4FBC-ACFD-E71620B84CF3}" destId="{84B1D10C-0C0C-440E-9DB8-2534DED2565C}" srcOrd="1" destOrd="0" presId="urn:microsoft.com/office/officeart/2005/8/layout/process5"/>
    <dgm:cxn modelId="{16CE010D-0F57-4E40-89EE-F92CAAE7DE26}" srcId="{660A3C9B-6010-465F-82F9-26663E19F6F5}" destId="{A2D95E76-6CED-47D9-9CF4-CD13E4C31D4E}" srcOrd="1" destOrd="0" parTransId="{AC13F92D-8801-4742-A1FB-210B2F547B9C}" sibTransId="{3BB1DE04-8735-4D95-80C1-D03C81132B53}"/>
    <dgm:cxn modelId="{0913CFD5-DDBA-4C42-9916-B25EEDF36304}" srcId="{660A3C9B-6010-465F-82F9-26663E19F6F5}" destId="{48CF4963-E4DD-45E9-8FE2-ED5464B4B786}" srcOrd="4" destOrd="0" parTransId="{592DF81F-5F45-4AA2-A68B-C71281BFCA13}" sibTransId="{E7EDCC51-F2A7-4718-9C48-D68F053B7FEC}"/>
    <dgm:cxn modelId="{25621259-84F7-41A7-A0A5-495F14DCFF6D}" srcId="{660A3C9B-6010-465F-82F9-26663E19F6F5}" destId="{50C0782A-6968-4249-88F3-8A7D1683D755}" srcOrd="0" destOrd="0" parTransId="{9113AA5E-C057-493A-BDFA-C55AA47BC118}" sibTransId="{F7B6F2AC-D9BF-4FBC-ACFD-E71620B84CF3}"/>
    <dgm:cxn modelId="{1C4AA341-5937-4BD2-92B3-66C3B30510DC}" type="presOf" srcId="{97B39D28-03D8-4FA6-BB0A-E69F34CD897A}" destId="{C67816CA-472E-49DF-AC45-851E07D23C30}" srcOrd="1" destOrd="0" presId="urn:microsoft.com/office/officeart/2005/8/layout/process5"/>
    <dgm:cxn modelId="{11284463-1D07-41E5-8BC5-45CC9903A2F0}" srcId="{660A3C9B-6010-465F-82F9-26663E19F6F5}" destId="{B8DBC14D-54AA-4BB6-8C7F-6B5BEBA9906A}" srcOrd="5" destOrd="0" parTransId="{89AAA0F0-DB7F-4F1B-9FD8-7991069CD397}" sibTransId="{A4B85A1B-7F05-4C55-85A7-EA55129856C3}"/>
    <dgm:cxn modelId="{0673507B-80EF-4BB6-B5F3-C0E559E2D501}" srcId="{660A3C9B-6010-465F-82F9-26663E19F6F5}" destId="{7BF12F66-8620-489E-B8A5-9CC249FD046A}" srcOrd="2" destOrd="0" parTransId="{A62D31AD-D08A-40B4-B7CF-AD6EE0000A88}" sibTransId="{EEC28FA7-DA93-4AFE-98D1-60E7F94128FB}"/>
    <dgm:cxn modelId="{21DE214B-7154-4BE4-8DFB-73E221525F15}" type="presOf" srcId="{A2D95E76-6CED-47D9-9CF4-CD13E4C31D4E}" destId="{AD538F93-032A-4C45-A800-5E77BADEBB46}" srcOrd="0" destOrd="0" presId="urn:microsoft.com/office/officeart/2005/8/layout/process5"/>
    <dgm:cxn modelId="{288F50C7-7CF8-4A26-BC73-D4428C06AC0E}" type="presOf" srcId="{98C1815E-0924-4874-8CD1-ABDDD8EC10D9}" destId="{D5207108-0A88-4669-BEE3-6BEA447B9C6B}" srcOrd="0" destOrd="0" presId="urn:microsoft.com/office/officeart/2005/8/layout/process5"/>
    <dgm:cxn modelId="{62043300-CD1A-47DA-BF2F-F4AE07953795}" type="presOf" srcId="{50C0782A-6968-4249-88F3-8A7D1683D755}" destId="{41A32B79-9AFD-40AD-8682-8AFBE1E6E4B2}" srcOrd="0" destOrd="0" presId="urn:microsoft.com/office/officeart/2005/8/layout/process5"/>
    <dgm:cxn modelId="{838E6FDD-BA67-4F5E-9642-A1CA18171235}" type="presOf" srcId="{3BB1DE04-8735-4D95-80C1-D03C81132B53}" destId="{753FE78D-AAD0-4502-BF96-17CD5CB1459F}" srcOrd="1" destOrd="0" presId="urn:microsoft.com/office/officeart/2005/8/layout/process5"/>
    <dgm:cxn modelId="{E156959C-A34B-4393-A558-050A0F6B9B5C}" type="presOf" srcId="{F7B6F2AC-D9BF-4FBC-ACFD-E71620B84CF3}" destId="{8FCB46FF-121E-473E-A4EE-4749328DF01E}" srcOrd="0" destOrd="0" presId="urn:microsoft.com/office/officeart/2005/8/layout/process5"/>
    <dgm:cxn modelId="{12264C08-3495-45D7-91CE-F98BD200E55D}" type="presOf" srcId="{7BF12F66-8620-489E-B8A5-9CC249FD046A}" destId="{A198E82F-0F4A-4F91-868D-B4C437E0852B}" srcOrd="0" destOrd="0" presId="urn:microsoft.com/office/officeart/2005/8/layout/process5"/>
    <dgm:cxn modelId="{E4B739A8-F9B0-4B93-AD21-12412E4DF1AE}" type="presOf" srcId="{97B39D28-03D8-4FA6-BB0A-E69F34CD897A}" destId="{B931C3BF-049E-43E8-B189-349EA0E2FDB4}" srcOrd="0" destOrd="0" presId="urn:microsoft.com/office/officeart/2005/8/layout/process5"/>
    <dgm:cxn modelId="{64C77410-54DB-4DB6-899F-79C08BEB1038}" type="presOf" srcId="{3BB1DE04-8735-4D95-80C1-D03C81132B53}" destId="{73FBAE80-0774-4EB8-A141-B67BCB53C19A}" srcOrd="0" destOrd="0" presId="urn:microsoft.com/office/officeart/2005/8/layout/process5"/>
    <dgm:cxn modelId="{3C193C2D-AC54-4E39-B170-C9CA2B76242B}" type="presParOf" srcId="{13EEFCF9-12F0-4CDD-A4A1-26BE22F00876}" destId="{41A32B79-9AFD-40AD-8682-8AFBE1E6E4B2}" srcOrd="0" destOrd="0" presId="urn:microsoft.com/office/officeart/2005/8/layout/process5"/>
    <dgm:cxn modelId="{8EE96AF0-610E-4AAB-A4FD-85F0809F5283}" type="presParOf" srcId="{13EEFCF9-12F0-4CDD-A4A1-26BE22F00876}" destId="{8FCB46FF-121E-473E-A4EE-4749328DF01E}" srcOrd="1" destOrd="0" presId="urn:microsoft.com/office/officeart/2005/8/layout/process5"/>
    <dgm:cxn modelId="{074B0EEA-DBF3-4809-87F4-0C76C4B4E92D}" type="presParOf" srcId="{8FCB46FF-121E-473E-A4EE-4749328DF01E}" destId="{84B1D10C-0C0C-440E-9DB8-2534DED2565C}" srcOrd="0" destOrd="0" presId="urn:microsoft.com/office/officeart/2005/8/layout/process5"/>
    <dgm:cxn modelId="{34C55063-B2F1-4590-B827-887F769046EF}" type="presParOf" srcId="{13EEFCF9-12F0-4CDD-A4A1-26BE22F00876}" destId="{AD538F93-032A-4C45-A800-5E77BADEBB46}" srcOrd="2" destOrd="0" presId="urn:microsoft.com/office/officeart/2005/8/layout/process5"/>
    <dgm:cxn modelId="{CB470623-D44F-42B9-96D6-CFC921097C9D}" type="presParOf" srcId="{13EEFCF9-12F0-4CDD-A4A1-26BE22F00876}" destId="{73FBAE80-0774-4EB8-A141-B67BCB53C19A}" srcOrd="3" destOrd="0" presId="urn:microsoft.com/office/officeart/2005/8/layout/process5"/>
    <dgm:cxn modelId="{AE5C9F7B-1B8B-43E8-AE4E-CB6E0F0204BA}" type="presParOf" srcId="{73FBAE80-0774-4EB8-A141-B67BCB53C19A}" destId="{753FE78D-AAD0-4502-BF96-17CD5CB1459F}" srcOrd="0" destOrd="0" presId="urn:microsoft.com/office/officeart/2005/8/layout/process5"/>
    <dgm:cxn modelId="{FC376D19-EE34-45C7-A9D9-9B750C836BA0}" type="presParOf" srcId="{13EEFCF9-12F0-4CDD-A4A1-26BE22F00876}" destId="{A198E82F-0F4A-4F91-868D-B4C437E0852B}" srcOrd="4" destOrd="0" presId="urn:microsoft.com/office/officeart/2005/8/layout/process5"/>
    <dgm:cxn modelId="{176D88B1-B3F3-4E25-8866-C1D3D4B826F3}" type="presParOf" srcId="{13EEFCF9-12F0-4CDD-A4A1-26BE22F00876}" destId="{469C8595-53DD-4AF7-9155-F879CD2C057C}" srcOrd="5" destOrd="0" presId="urn:microsoft.com/office/officeart/2005/8/layout/process5"/>
    <dgm:cxn modelId="{85DE7885-2D26-41F3-8B77-F7997740D4F1}" type="presParOf" srcId="{469C8595-53DD-4AF7-9155-F879CD2C057C}" destId="{BC1EE928-0CF6-4C19-B060-6B784FA0D2BB}" srcOrd="0" destOrd="0" presId="urn:microsoft.com/office/officeart/2005/8/layout/process5"/>
    <dgm:cxn modelId="{BF5F804C-1580-41FA-A8A0-399EEFC5ABB5}" type="presParOf" srcId="{13EEFCF9-12F0-4CDD-A4A1-26BE22F00876}" destId="{D5207108-0A88-4669-BEE3-6BEA447B9C6B}" srcOrd="6" destOrd="0" presId="urn:microsoft.com/office/officeart/2005/8/layout/process5"/>
    <dgm:cxn modelId="{813F4F81-3F3F-4569-8E06-CDF5015000AD}" type="presParOf" srcId="{13EEFCF9-12F0-4CDD-A4A1-26BE22F00876}" destId="{B931C3BF-049E-43E8-B189-349EA0E2FDB4}" srcOrd="7" destOrd="0" presId="urn:microsoft.com/office/officeart/2005/8/layout/process5"/>
    <dgm:cxn modelId="{90BF42E7-A947-4BAF-BB1D-25B2126D2666}" type="presParOf" srcId="{B931C3BF-049E-43E8-B189-349EA0E2FDB4}" destId="{C67816CA-472E-49DF-AC45-851E07D23C30}" srcOrd="0" destOrd="0" presId="urn:microsoft.com/office/officeart/2005/8/layout/process5"/>
    <dgm:cxn modelId="{2440F925-98C3-42D3-B8C7-B0CBAF207080}" type="presParOf" srcId="{13EEFCF9-12F0-4CDD-A4A1-26BE22F00876}" destId="{509A46EF-C837-4917-8D01-3F0636818029}" srcOrd="8" destOrd="0" presId="urn:microsoft.com/office/officeart/2005/8/layout/process5"/>
    <dgm:cxn modelId="{D7A5BF7B-3EDF-4F3F-8872-58396CD165BC}" type="presParOf" srcId="{13EEFCF9-12F0-4CDD-A4A1-26BE22F00876}" destId="{39D721EC-8D32-47C0-AF6B-663A8AA815B5}" srcOrd="9" destOrd="0" presId="urn:microsoft.com/office/officeart/2005/8/layout/process5"/>
    <dgm:cxn modelId="{AF0D9B16-4A9D-4ED7-A7A1-0350E6E19215}" type="presParOf" srcId="{39D721EC-8D32-47C0-AF6B-663A8AA815B5}" destId="{C3FDC995-3030-4D7E-A8A3-547D1A0651C7}" srcOrd="0" destOrd="0" presId="urn:microsoft.com/office/officeart/2005/8/layout/process5"/>
    <dgm:cxn modelId="{59E17198-A5E5-4CBD-BD48-7941317254FC}" type="presParOf" srcId="{13EEFCF9-12F0-4CDD-A4A1-26BE22F00876}" destId="{BFEF634C-FF21-4C17-8610-EA11D93F19D5}" srcOrd="10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A32B79-9AFD-40AD-8682-8AFBE1E6E4B2}">
      <dsp:nvSpPr>
        <dsp:cNvPr id="0" name=""/>
        <dsp:cNvSpPr/>
      </dsp:nvSpPr>
      <dsp:spPr>
        <a:xfrm>
          <a:off x="136237" y="94162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FF0000"/>
            </a:gs>
            <a:gs pos="55000">
              <a:srgbClr val="FFFF00"/>
            </a:gs>
            <a:gs pos="100000">
              <a:srgbClr val="00B0F0"/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叢林吼吼樹屋</a:t>
          </a:r>
          <a:endParaRPr lang="zh-TW" altLang="en-US" sz="4000" kern="1200" dirty="0"/>
        </a:p>
      </dsp:txBody>
      <dsp:txXfrm>
        <a:off x="183970" y="141895"/>
        <a:ext cx="2620721" cy="1534246"/>
      </dsp:txXfrm>
    </dsp:sp>
    <dsp:sp modelId="{8FCB46FF-121E-473E-A4EE-4749328DF01E}">
      <dsp:nvSpPr>
        <dsp:cNvPr id="0" name=""/>
        <dsp:cNvSpPr/>
      </dsp:nvSpPr>
      <dsp:spPr>
        <a:xfrm rot="21516487">
          <a:off x="3082745" y="526871"/>
          <a:ext cx="555222" cy="673614"/>
        </a:xfrm>
        <a:prstGeom prst="rightArrow">
          <a:avLst>
            <a:gd name="adj1" fmla="val 60000"/>
            <a:gd name="adj2" fmla="val 50000"/>
          </a:avLst>
        </a:prstGeom>
        <a:gradFill flip="none" rotWithShape="1">
          <a:gsLst>
            <a:gs pos="7000">
              <a:srgbClr val="FF0000"/>
            </a:gs>
            <a:gs pos="19000">
              <a:srgbClr val="FFC000"/>
            </a:gs>
            <a:gs pos="66250">
              <a:srgbClr val="00B0F0"/>
            </a:gs>
            <a:gs pos="46000">
              <a:srgbClr val="92D050"/>
            </a:gs>
            <a:gs pos="34000">
              <a:srgbClr val="FFFF00"/>
            </a:gs>
            <a:gs pos="79000">
              <a:srgbClr val="C9C828"/>
            </a:gs>
            <a:gs pos="93000">
              <a:srgbClr val="FFC000"/>
            </a:gs>
          </a:gsLst>
          <a:path path="shape">
            <a:fillToRect l="50000" t="50000" r="50000" b="50000"/>
          </a:path>
          <a:tileRect/>
        </a:gra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3082770" y="663617"/>
        <a:ext cx="388655" cy="404168"/>
      </dsp:txXfrm>
    </dsp:sp>
    <dsp:sp modelId="{AD538F93-032A-4C45-A800-5E77BADEBB46}">
      <dsp:nvSpPr>
        <dsp:cNvPr id="0" name=""/>
        <dsp:cNvSpPr/>
      </dsp:nvSpPr>
      <dsp:spPr>
        <a:xfrm>
          <a:off x="3899706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FF0000"/>
            </a:gs>
            <a:gs pos="55000">
              <a:srgbClr val="FFFF00"/>
            </a:gs>
            <a:gs pos="100000">
              <a:srgbClr val="00B0F0"/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尋寶船</a:t>
          </a:r>
          <a:endParaRPr lang="zh-TW" altLang="en-US" sz="4000" kern="1200" dirty="0"/>
        </a:p>
      </dsp:txBody>
      <dsp:txXfrm>
        <a:off x="3947439" y="50451"/>
        <a:ext cx="2620721" cy="1534246"/>
      </dsp:txXfrm>
    </dsp:sp>
    <dsp:sp modelId="{73FBAE80-0774-4EB8-A141-B67BCB53C19A}">
      <dsp:nvSpPr>
        <dsp:cNvPr id="0" name=""/>
        <dsp:cNvSpPr/>
      </dsp:nvSpPr>
      <dsp:spPr>
        <a:xfrm>
          <a:off x="6854918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flip="none" rotWithShape="1">
          <a:gsLst>
            <a:gs pos="7000">
              <a:srgbClr val="FF0000"/>
            </a:gs>
            <a:gs pos="19000">
              <a:srgbClr val="FFC000"/>
            </a:gs>
            <a:gs pos="66250">
              <a:srgbClr val="00B0F0"/>
            </a:gs>
            <a:gs pos="46000">
              <a:srgbClr val="92D050"/>
            </a:gs>
            <a:gs pos="34000">
              <a:srgbClr val="FFFF00"/>
            </a:gs>
            <a:gs pos="79000">
              <a:srgbClr val="C9C828"/>
            </a:gs>
            <a:gs pos="93000">
              <a:srgbClr val="FFC000"/>
            </a:gs>
          </a:gsLst>
          <a:path path="shape">
            <a:fillToRect l="50000" t="50000" r="50000" b="50000"/>
          </a:path>
          <a:tileRect/>
        </a:gra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6854918" y="615490"/>
        <a:ext cx="403082" cy="404168"/>
      </dsp:txXfrm>
    </dsp:sp>
    <dsp:sp modelId="{A198E82F-0F4A-4F91-868D-B4C437E0852B}">
      <dsp:nvSpPr>
        <dsp:cNvPr id="0" name=""/>
        <dsp:cNvSpPr/>
      </dsp:nvSpPr>
      <dsp:spPr>
        <a:xfrm>
          <a:off x="7702368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FF0000"/>
            </a:gs>
            <a:gs pos="55000">
              <a:srgbClr val="FFFF00"/>
            </a:gs>
            <a:gs pos="100000">
              <a:srgbClr val="00B0F0"/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宇宙迴旋</a:t>
          </a:r>
          <a:endParaRPr lang="zh-TW" altLang="en-US" sz="4000" kern="1200" dirty="0"/>
        </a:p>
      </dsp:txBody>
      <dsp:txXfrm>
        <a:off x="7750101" y="50451"/>
        <a:ext cx="2620721" cy="1534246"/>
      </dsp:txXfrm>
    </dsp:sp>
    <dsp:sp modelId="{469C8595-53DD-4AF7-9155-F879CD2C057C}">
      <dsp:nvSpPr>
        <dsp:cNvPr id="0" name=""/>
        <dsp:cNvSpPr/>
      </dsp:nvSpPr>
      <dsp:spPr>
        <a:xfrm rot="5400000">
          <a:off x="8772546" y="1822564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7000">
              <a:srgbClr val="FF0000"/>
            </a:gs>
            <a:gs pos="19000">
              <a:srgbClr val="FFC000"/>
            </a:gs>
            <a:gs pos="66250">
              <a:srgbClr val="00B0F0"/>
            </a:gs>
            <a:gs pos="46000">
              <a:srgbClr val="92D050"/>
            </a:gs>
            <a:gs pos="34000">
              <a:srgbClr val="FFFF00"/>
            </a:gs>
            <a:gs pos="79000">
              <a:srgbClr val="C9C828"/>
            </a:gs>
            <a:gs pos="93000">
              <a:srgbClr val="FFC000"/>
            </a:gs>
          </a:gsLst>
          <a:path path="shape">
            <a:fillToRect l="50000" t="50000" r="50000" b="50000"/>
          </a:path>
        </a:gra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 rot="-5400000">
        <a:off x="8858378" y="1871456"/>
        <a:ext cx="404168" cy="403082"/>
      </dsp:txXfrm>
    </dsp:sp>
    <dsp:sp modelId="{D5207108-0A88-4669-BEE3-6BEA447B9C6B}">
      <dsp:nvSpPr>
        <dsp:cNvPr id="0" name=""/>
        <dsp:cNvSpPr/>
      </dsp:nvSpPr>
      <dsp:spPr>
        <a:xfrm>
          <a:off x="7702368" y="2718906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FF0000"/>
            </a:gs>
            <a:gs pos="55000">
              <a:srgbClr val="FFFF00"/>
            </a:gs>
            <a:gs pos="100000">
              <a:srgbClr val="00B0F0"/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魔法星際飛車</a:t>
          </a:r>
          <a:endParaRPr lang="zh-TW" altLang="en-US" sz="4000" kern="1200" dirty="0"/>
        </a:p>
      </dsp:txBody>
      <dsp:txXfrm>
        <a:off x="7750101" y="2766639"/>
        <a:ext cx="2620721" cy="1534246"/>
      </dsp:txXfrm>
    </dsp:sp>
    <dsp:sp modelId="{B931C3BF-049E-43E8-B189-349EA0E2FDB4}">
      <dsp:nvSpPr>
        <dsp:cNvPr id="0" name=""/>
        <dsp:cNvSpPr/>
      </dsp:nvSpPr>
      <dsp:spPr>
        <a:xfrm rot="10800000">
          <a:off x="6887512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flip="none" rotWithShape="1">
          <a:gsLst>
            <a:gs pos="7000">
              <a:srgbClr val="FF0000"/>
            </a:gs>
            <a:gs pos="19000">
              <a:srgbClr val="FFC000"/>
            </a:gs>
            <a:gs pos="66250">
              <a:srgbClr val="00B0F0"/>
            </a:gs>
            <a:gs pos="46000">
              <a:srgbClr val="92D050"/>
            </a:gs>
            <a:gs pos="34000">
              <a:srgbClr val="FFFF00"/>
            </a:gs>
            <a:gs pos="79000">
              <a:srgbClr val="C9C828"/>
            </a:gs>
            <a:gs pos="93000">
              <a:srgbClr val="FFC000"/>
            </a:gs>
          </a:gsLst>
          <a:path path="shape">
            <a:fillToRect l="50000" t="50000" r="50000" b="50000"/>
          </a:path>
          <a:tileRect/>
        </a:gra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 rot="10800000">
        <a:off x="7060261" y="3331678"/>
        <a:ext cx="403082" cy="404168"/>
      </dsp:txXfrm>
    </dsp:sp>
    <dsp:sp modelId="{509A46EF-C837-4917-8D01-3F0636818029}">
      <dsp:nvSpPr>
        <dsp:cNvPr id="0" name=""/>
        <dsp:cNvSpPr/>
      </dsp:nvSpPr>
      <dsp:spPr>
        <a:xfrm>
          <a:off x="3899706" y="2718906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FF0000"/>
            </a:gs>
            <a:gs pos="55000">
              <a:srgbClr val="FFFF00"/>
            </a:gs>
            <a:gs pos="100000">
              <a:srgbClr val="00B0F0"/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幸福碰碰車</a:t>
          </a:r>
          <a:endParaRPr lang="zh-TW" altLang="en-US" sz="4000" kern="1200" dirty="0"/>
        </a:p>
      </dsp:txBody>
      <dsp:txXfrm>
        <a:off x="3947439" y="2766639"/>
        <a:ext cx="2620721" cy="1534246"/>
      </dsp:txXfrm>
    </dsp:sp>
    <dsp:sp modelId="{39D721EC-8D32-47C0-AF6B-663A8AA815B5}">
      <dsp:nvSpPr>
        <dsp:cNvPr id="0" name=""/>
        <dsp:cNvSpPr/>
      </dsp:nvSpPr>
      <dsp:spPr>
        <a:xfrm rot="10800000">
          <a:off x="3084849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flip="none" rotWithShape="1">
          <a:gsLst>
            <a:gs pos="0">
              <a:srgbClr val="FF0000"/>
            </a:gs>
            <a:gs pos="19000">
              <a:srgbClr val="FFC000"/>
            </a:gs>
            <a:gs pos="66250">
              <a:srgbClr val="00B0F0"/>
            </a:gs>
            <a:gs pos="46000">
              <a:srgbClr val="92D050"/>
            </a:gs>
            <a:gs pos="34000">
              <a:srgbClr val="FFFF00"/>
            </a:gs>
            <a:gs pos="79000">
              <a:srgbClr val="C9C828"/>
            </a:gs>
            <a:gs pos="93000">
              <a:srgbClr val="FFC000"/>
            </a:gs>
          </a:gsLst>
          <a:path path="shape">
            <a:fillToRect l="50000" t="50000" r="50000" b="50000"/>
          </a:path>
          <a:tileRect/>
        </a:gradFill>
        <a:ln>
          <a:noFill/>
        </a:ln>
        <a:effectLst>
          <a:reflection blurRad="50800" stA="88000" endPos="59000" dist="342900" dir="5400000" sy="-100000" algn="bl" rotWithShape="0"/>
        </a:effectLst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500" kern="1200" smtClean="0"/>
            <a:t>0000000000000000000000000000</a:t>
          </a:r>
          <a:endParaRPr lang="zh-TW" altLang="en-US" sz="500" kern="1200" dirty="0"/>
        </a:p>
      </dsp:txBody>
      <dsp:txXfrm rot="10800000">
        <a:off x="3257598" y="3331678"/>
        <a:ext cx="403082" cy="404168"/>
      </dsp:txXfrm>
    </dsp:sp>
    <dsp:sp modelId="{BFEF634C-FF21-4C17-8610-EA11D93F19D5}">
      <dsp:nvSpPr>
        <dsp:cNvPr id="0" name=""/>
        <dsp:cNvSpPr/>
      </dsp:nvSpPr>
      <dsp:spPr>
        <a:xfrm>
          <a:off x="97043" y="2718906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FF0000"/>
            </a:gs>
            <a:gs pos="55000">
              <a:srgbClr val="FFFF00"/>
            </a:gs>
            <a:gs pos="100000">
              <a:srgbClr val="00B0F0"/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回家</a:t>
          </a:r>
          <a:endParaRPr lang="zh-TW" altLang="en-US" sz="4000" kern="1200" dirty="0"/>
        </a:p>
      </dsp:txBody>
      <dsp:txXfrm>
        <a:off x="144776" y="2766639"/>
        <a:ext cx="2620721" cy="1534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EF7C7-D843-4851-854F-65549D3A8E78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D3556-3020-4930-A1C8-44D4798651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0002270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  <p:sndAc>
          <p:stSnd>
            <p:snd r:embed="rId1" name="camera.wav"/>
          </p:stSnd>
        </p:sndAc>
      </p:transition>
    </mc:Choice>
    <mc:Fallback>
      <p:transition spd="slow">
        <p:fade/>
        <p:sndAc>
          <p:stSnd>
            <p:snd r:embed="rId1" name="camera.wav"/>
          </p:stSnd>
        </p:sndAc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EF7C7-D843-4851-854F-65549D3A8E78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D3556-3020-4930-A1C8-44D4798651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879503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  <p:sndAc>
          <p:stSnd>
            <p:snd r:embed="rId1" name="camera.wav"/>
          </p:stSnd>
        </p:sndAc>
      </p:transition>
    </mc:Choice>
    <mc:Fallback>
      <p:transition spd="slow">
        <p:fade/>
        <p:sndAc>
          <p:stSnd>
            <p:snd r:embed="rId1" name="camera.wav"/>
          </p:stSnd>
        </p:sndAc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EF7C7-D843-4851-854F-65549D3A8E78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D3556-3020-4930-A1C8-44D4798651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405857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  <p:sndAc>
          <p:stSnd>
            <p:snd r:embed="rId1" name="camera.wav"/>
          </p:stSnd>
        </p:sndAc>
      </p:transition>
    </mc:Choice>
    <mc:Fallback>
      <p:transition spd="slow">
        <p:fade/>
        <p:sndAc>
          <p:stSnd>
            <p:snd r:embed="rId1" name="camera.wav"/>
          </p:stSnd>
        </p:sndAc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EF7C7-D843-4851-854F-65549D3A8E78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D3556-3020-4930-A1C8-44D4798651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827318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  <p:sndAc>
          <p:stSnd>
            <p:snd r:embed="rId1" name="camera.wav"/>
          </p:stSnd>
        </p:sndAc>
      </p:transition>
    </mc:Choice>
    <mc:Fallback>
      <p:transition spd="slow">
        <p:fade/>
        <p:sndAc>
          <p:stSnd>
            <p:snd r:embed="rId1" name="camera.wav"/>
          </p:stSnd>
        </p:sndAc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EF7C7-D843-4851-854F-65549D3A8E78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D3556-3020-4930-A1C8-44D4798651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1273144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  <p:sndAc>
          <p:stSnd>
            <p:snd r:embed="rId1" name="camera.wav"/>
          </p:stSnd>
        </p:sndAc>
      </p:transition>
    </mc:Choice>
    <mc:Fallback>
      <p:transition spd="slow">
        <p:fade/>
        <p:sndAc>
          <p:stSnd>
            <p:snd r:embed="rId1" name="camera.wav"/>
          </p:stSnd>
        </p:sndAc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EF7C7-D843-4851-854F-65549D3A8E78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D3556-3020-4930-A1C8-44D4798651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73413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  <p:sndAc>
          <p:stSnd>
            <p:snd r:embed="rId1" name="camera.wav"/>
          </p:stSnd>
        </p:sndAc>
      </p:transition>
    </mc:Choice>
    <mc:Fallback>
      <p:transition spd="slow">
        <p:fade/>
        <p:sndAc>
          <p:stSnd>
            <p:snd r:embed="rId1" name="camera.wav"/>
          </p:stSnd>
        </p:sndAc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EF7C7-D843-4851-854F-65549D3A8E78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D3556-3020-4930-A1C8-44D4798651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390635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  <p:sndAc>
          <p:stSnd>
            <p:snd r:embed="rId1" name="camera.wav"/>
          </p:stSnd>
        </p:sndAc>
      </p:transition>
    </mc:Choice>
    <mc:Fallback>
      <p:transition spd="slow">
        <p:fade/>
        <p:sndAc>
          <p:stSnd>
            <p:snd r:embed="rId1" name="camera.wav"/>
          </p:stSnd>
        </p:sndAc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EF7C7-D843-4851-854F-65549D3A8E78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D3556-3020-4930-A1C8-44D4798651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975985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  <p:sndAc>
          <p:stSnd>
            <p:snd r:embed="rId1" name="camera.wav"/>
          </p:stSnd>
        </p:sndAc>
      </p:transition>
    </mc:Choice>
    <mc:Fallback>
      <p:transition spd="slow">
        <p:fade/>
        <p:sndAc>
          <p:stSnd>
            <p:snd r:embed="rId1" name="camera.wav"/>
          </p:stSnd>
        </p:sndAc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EF7C7-D843-4851-854F-65549D3A8E78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D3556-3020-4930-A1C8-44D4798651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597027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  <p:sndAc>
          <p:stSnd>
            <p:snd r:embed="rId1" name="camera.wav"/>
          </p:stSnd>
        </p:sndAc>
      </p:transition>
    </mc:Choice>
    <mc:Fallback>
      <p:transition spd="slow">
        <p:fade/>
        <p:sndAc>
          <p:stSnd>
            <p:snd r:embed="rId1" name="camera.wav"/>
          </p:stSnd>
        </p:sndAc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EF7C7-D843-4851-854F-65549D3A8E78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D3556-3020-4930-A1C8-44D4798651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9048769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  <p:sndAc>
          <p:stSnd>
            <p:snd r:embed="rId1" name="camera.wav"/>
          </p:stSnd>
        </p:sndAc>
      </p:transition>
    </mc:Choice>
    <mc:Fallback>
      <p:transition spd="slow">
        <p:fade/>
        <p:sndAc>
          <p:stSnd>
            <p:snd r:embed="rId1" name="camera.wav"/>
          </p:stSnd>
        </p:sndAc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EF7C7-D843-4851-854F-65549D3A8E78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D3556-3020-4930-A1C8-44D4798651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199764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  <p:sndAc>
          <p:stSnd>
            <p:snd r:embed="rId1" name="camera.wav"/>
          </p:stSnd>
        </p:sndAc>
      </p:transition>
    </mc:Choice>
    <mc:Fallback>
      <p:transition spd="slow">
        <p:fade/>
        <p:sndAc>
          <p:stSnd>
            <p:snd r:embed="rId1" name="camera.wav"/>
          </p:stSnd>
        </p:sndAc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0000"/>
            </a:gs>
            <a:gs pos="53000">
              <a:srgbClr val="FFC000"/>
            </a:gs>
            <a:gs pos="100000">
              <a:srgbClr val="FFF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410368"/>
            <a:ext cx="1029773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FEF7C7-D843-4851-854F-65549D3A8E78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AD3556-3020-4930-A1C8-44D4798651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29125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  <p:sndAc>
          <p:stSnd>
            <p:snd r:embed="rId13" name="camera.wav"/>
          </p:stSnd>
        </p:sndAc>
      </p:transition>
    </mc:Choice>
    <mc:Fallback>
      <p:transition spd="slow">
        <p:fade/>
        <p:sndAc>
          <p:stSnd>
            <p:snd r:embed="rId13" name="camera.wav"/>
          </p:stSnd>
        </p:sndAc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67FFE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FFFF99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FFFF99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FFFF99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FFFF99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FFFF99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eda8BhREek" TargetMode="Externa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ˊ規劃  小孢                                                                                 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2526393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  <p:sndAc>
          <p:stSnd>
            <p:snd r:embed="rId2" name="camera.wav"/>
          </p:stSnd>
        </p:sndAc>
      </p:transition>
    </mc:Choice>
    <mc:Fallback>
      <p:transition spd="slow">
        <p:fade/>
        <p:sndAc>
          <p:stSnd>
            <p:snd r:embed="rId2" name="camera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規劃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224442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5212128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  <p:sndAc>
          <p:stSnd>
            <p:snd r:embed="rId2" name="camera.wav"/>
          </p:stSnd>
        </p:sndAc>
      </p:transition>
    </mc:Choice>
    <mc:Fallback>
      <p:transition spd="slow">
        <p:fade/>
        <p:sndAc>
          <p:stSnd>
            <p:snd r:embed="rId2" name="camera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6302022"/>
              </p:ext>
            </p:extLst>
          </p:nvPr>
        </p:nvGraphicFramePr>
        <p:xfrm>
          <a:off x="838200" y="1825625"/>
          <a:ext cx="10515603" cy="1543050"/>
        </p:xfrm>
        <a:graphic>
          <a:graphicData uri="http://schemas.openxmlformats.org/drawingml/2006/table">
            <a:tbl>
              <a:tblPr firstRow="1" bandRow="1">
                <a:effectLst>
                  <a:reflection blurRad="6350" stA="50000" endA="300" endPos="55500" dist="101600" dir="5400000" sy="-100000" algn="bl" rotWithShape="0"/>
                </a:effectLst>
                <a:tableStyleId>{5C22544A-7EE6-4342-B048-85BDC9FD1C3A}</a:tableStyleId>
              </a:tblPr>
              <a:tblGrid>
                <a:gridCol w="1502229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>
                    <a:cell3D prstMaterial="dkEdge">
                      <a:bevel prst="relaxedInset"/>
                      <a:lightRig rig="flood" dir="t"/>
                    </a:cell3D>
                    <a:gradFill>
                      <a:gsLst>
                        <a:gs pos="0">
                          <a:srgbClr val="FF0000"/>
                        </a:gs>
                        <a:gs pos="51000">
                          <a:srgbClr val="FFFF00"/>
                        </a:gs>
                        <a:gs pos="99625">
                          <a:srgbClr val="FEFF01"/>
                        </a:gs>
                        <a:gs pos="99250">
                          <a:srgbClr val="FCFE02"/>
                        </a:gs>
                        <a:gs pos="98500">
                          <a:srgbClr val="00B0F0"/>
                        </a:gs>
                      </a:gsLst>
                      <a:lin ang="5400000" scaled="1"/>
                    </a:gra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</a:p>
                  </a:txBody>
                  <a:tcPr marL="28575" marR="28575" marT="28575" marB="28575" anchor="ctr">
                    <a:cell3D prstMaterial="dkEdge">
                      <a:bevel prst="relaxedInset"/>
                      <a:lightRig rig="flood" dir="t"/>
                    </a:cell3D>
                    <a:gradFill>
                      <a:gsLst>
                        <a:gs pos="0">
                          <a:srgbClr val="FF0000"/>
                        </a:gs>
                        <a:gs pos="51000">
                          <a:srgbClr val="FFFF00"/>
                        </a:gs>
                        <a:gs pos="99625">
                          <a:srgbClr val="FEFF01"/>
                        </a:gs>
                        <a:gs pos="99250">
                          <a:srgbClr val="FCFE02"/>
                        </a:gs>
                        <a:gs pos="98500">
                          <a:srgbClr val="00B0F0"/>
                        </a:gs>
                      </a:gsLst>
                      <a:lin ang="5400000" scaled="1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cell3D prstMaterial="dkEdge">
                      <a:bevel prst="relaxedInset"/>
                      <a:lightRig rig="flood" dir="t"/>
                    </a:cell3D>
                    <a:gradFill>
                      <a:gsLst>
                        <a:gs pos="0">
                          <a:srgbClr val="FF0000"/>
                        </a:gs>
                        <a:gs pos="51000">
                          <a:srgbClr val="FFFF00"/>
                        </a:gs>
                        <a:gs pos="99625">
                          <a:srgbClr val="FEFF01"/>
                        </a:gs>
                        <a:gs pos="99250">
                          <a:srgbClr val="FCFE02"/>
                        </a:gs>
                        <a:gs pos="98500">
                          <a:srgbClr val="00B0F0"/>
                        </a:gs>
                      </a:gsLst>
                      <a:lin ang="5400000" scaled="1"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cell3D prstMaterial="dkEdge">
                      <a:bevel prst="relaxedInset"/>
                      <a:lightRig rig="flood" dir="t"/>
                    </a:cell3D>
                    <a:gradFill>
                      <a:gsLst>
                        <a:gs pos="0">
                          <a:srgbClr val="FF0000"/>
                        </a:gs>
                        <a:gs pos="51000">
                          <a:srgbClr val="FFFF00"/>
                        </a:gs>
                        <a:gs pos="99625">
                          <a:srgbClr val="FEFF01"/>
                        </a:gs>
                        <a:gs pos="99250">
                          <a:srgbClr val="FCFE02"/>
                        </a:gs>
                        <a:gs pos="98500">
                          <a:srgbClr val="00B0F0"/>
                        </a:gs>
                      </a:gsLst>
                      <a:lin ang="5400000" scaled="1"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cell3D prstMaterial="dkEdge">
                      <a:bevel prst="relaxedInset"/>
                      <a:lightRig rig="flood" dir="t"/>
                    </a:cell3D>
                    <a:gradFill>
                      <a:gsLst>
                        <a:gs pos="0">
                          <a:srgbClr val="FF0000"/>
                        </a:gs>
                        <a:gs pos="51000">
                          <a:srgbClr val="FFFF00"/>
                        </a:gs>
                        <a:gs pos="99625">
                          <a:srgbClr val="FEFF01"/>
                        </a:gs>
                        <a:gs pos="99250">
                          <a:srgbClr val="FCFE02"/>
                        </a:gs>
                        <a:gs pos="98500">
                          <a:srgbClr val="00B0F0"/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>
                    <a:cell3D prstMaterial="dkEdge">
                      <a:bevel prst="relaxedInset"/>
                      <a:lightRig rig="flood" dir="t"/>
                    </a:cell3D>
                    <a:gradFill>
                      <a:gsLst>
                        <a:gs pos="0">
                          <a:srgbClr val="FF0000"/>
                        </a:gs>
                        <a:gs pos="51000">
                          <a:srgbClr val="FFFF00"/>
                        </a:gs>
                        <a:gs pos="99625">
                          <a:srgbClr val="FEFF01"/>
                        </a:gs>
                        <a:gs pos="99250">
                          <a:srgbClr val="FCFE02"/>
                        </a:gs>
                        <a:gs pos="98500">
                          <a:srgbClr val="00B0F0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</a:p>
                  </a:txBody>
                  <a:tcPr marL="28575" marR="28575" marT="28575" marB="28575" anchor="ctr">
                    <a:cell3D prstMaterial="dkEdge">
                      <a:bevel prst="relaxedInset"/>
                      <a:lightRig rig="flood" dir="t"/>
                    </a:cell3D>
                    <a:gradFill>
                      <a:gsLst>
                        <a:gs pos="0">
                          <a:srgbClr val="FF0000"/>
                        </a:gs>
                        <a:gs pos="51000">
                          <a:srgbClr val="FFFF00"/>
                        </a:gs>
                        <a:gs pos="99625">
                          <a:srgbClr val="FEFF01"/>
                        </a:gs>
                        <a:gs pos="99250">
                          <a:srgbClr val="FCFE02"/>
                        </a:gs>
                        <a:gs pos="98500">
                          <a:srgbClr val="00B0F0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</a:p>
                  </a:txBody>
                  <a:tcPr marL="28575" marR="28575" marT="28575" marB="28575" anchor="ctr">
                    <a:cell3D prstMaterial="dkEdge">
                      <a:bevel prst="relaxedInset"/>
                      <a:lightRig rig="flood" dir="t"/>
                    </a:cell3D>
                    <a:gradFill>
                      <a:gsLst>
                        <a:gs pos="0">
                          <a:srgbClr val="FF0000"/>
                        </a:gs>
                        <a:gs pos="51000">
                          <a:srgbClr val="FFFF00"/>
                        </a:gs>
                        <a:gs pos="99625">
                          <a:srgbClr val="FEFF01"/>
                        </a:gs>
                        <a:gs pos="99250">
                          <a:srgbClr val="FCFE02"/>
                        </a:gs>
                        <a:gs pos="98500">
                          <a:srgbClr val="00B0F0"/>
                        </a:gs>
                      </a:gsLst>
                      <a:lin ang="5400000" scaled="1"/>
                    </a:gradFill>
                  </a:tcPr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302895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cell3D prstMaterial="dkEdge">
                      <a:bevel prst="relaxedInset"/>
                      <a:lightRig rig="flood" dir="t"/>
                    </a:cell3D>
                    <a:gradFill>
                      <a:gsLst>
                        <a:gs pos="0">
                          <a:srgbClr val="FF0000"/>
                        </a:gs>
                        <a:gs pos="51000">
                          <a:srgbClr val="FFFF00"/>
                        </a:gs>
                        <a:gs pos="99625">
                          <a:srgbClr val="FEFF01"/>
                        </a:gs>
                        <a:gs pos="99250">
                          <a:srgbClr val="FCFE02"/>
                        </a:gs>
                        <a:gs pos="98500">
                          <a:srgbClr val="00B0F0"/>
                        </a:gs>
                      </a:gsLst>
                      <a:lin ang="5400000" scaled="1"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cell3D prstMaterial="dkEdge">
                      <a:bevel prst="relaxedInset"/>
                      <a:lightRig rig="flood" dir="t"/>
                    </a:cell3D>
                    <a:gradFill>
                      <a:gsLst>
                        <a:gs pos="0">
                          <a:srgbClr val="FF0000"/>
                        </a:gs>
                        <a:gs pos="51000">
                          <a:srgbClr val="FFFF00"/>
                        </a:gs>
                        <a:gs pos="99625">
                          <a:srgbClr val="FEFF01"/>
                        </a:gs>
                        <a:gs pos="99250">
                          <a:srgbClr val="FCFE02"/>
                        </a:gs>
                        <a:gs pos="98500">
                          <a:srgbClr val="00B0F0"/>
                        </a:gs>
                      </a:gsLst>
                      <a:lin ang="5400000" scaled="1"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>
                    <a:cell3D prstMaterial="dkEdge">
                      <a:bevel prst="relaxedInset"/>
                      <a:lightRig rig="flood" dir="t"/>
                    </a:cell3D>
                    <a:gradFill>
                      <a:gsLst>
                        <a:gs pos="0">
                          <a:srgbClr val="FF0000"/>
                        </a:gs>
                        <a:gs pos="51000">
                          <a:srgbClr val="FFFF00"/>
                        </a:gs>
                        <a:gs pos="99625">
                          <a:srgbClr val="FEFF01"/>
                        </a:gs>
                        <a:gs pos="99250">
                          <a:srgbClr val="FCFE02"/>
                        </a:gs>
                        <a:gs pos="98500">
                          <a:srgbClr val="00B0F0"/>
                        </a:gs>
                      </a:gsLst>
                      <a:lin ang="5400000" scaled="1"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含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  <a:br>
                        <a:rPr lang="en-US" altLang="zh-TW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  <a:r>
                        <a:rPr lang="en-US" altLang="zh-TW">
                          <a:effectLst/>
                        </a:rPr>
                        <a:t>7</a:t>
                      </a:r>
                      <a:r>
                        <a:rPr lang="zh-TW" altLang="en-US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>
                    <a:cell3D prstMaterial="dkEdge">
                      <a:bevel prst="relaxedInset"/>
                      <a:lightRig rig="flood" dir="t"/>
                    </a:cell3D>
                    <a:gradFill>
                      <a:gsLst>
                        <a:gs pos="0">
                          <a:srgbClr val="FF0000"/>
                        </a:gs>
                        <a:gs pos="51000">
                          <a:srgbClr val="FFFF00"/>
                        </a:gs>
                        <a:gs pos="99625">
                          <a:srgbClr val="FEFF01"/>
                        </a:gs>
                        <a:gs pos="99250">
                          <a:srgbClr val="FCFE02"/>
                        </a:gs>
                        <a:gs pos="98500">
                          <a:srgbClr val="00B0F0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cell3D prstMaterial="dkEdge">
                      <a:bevel prst="relaxedInset"/>
                      <a:lightRig rig="flood" dir="t"/>
                    </a:cell3D>
                    <a:gradFill>
                      <a:gsLst>
                        <a:gs pos="0">
                          <a:srgbClr val="FF0000"/>
                        </a:gs>
                        <a:gs pos="51000">
                          <a:srgbClr val="FFFF00"/>
                        </a:gs>
                        <a:gs pos="99625">
                          <a:srgbClr val="FEFF01"/>
                        </a:gs>
                        <a:gs pos="99250">
                          <a:srgbClr val="FCFE02"/>
                        </a:gs>
                        <a:gs pos="98500">
                          <a:srgbClr val="00B0F0"/>
                        </a:gs>
                      </a:gsLst>
                      <a:lin ang="5400000" scaled="1"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>
                    <a:cell3D prstMaterial="dkEdge">
                      <a:bevel prst="relaxedInset"/>
                      <a:lightRig rig="flood" dir="t"/>
                    </a:cell3D>
                    <a:gradFill>
                      <a:gsLst>
                        <a:gs pos="0">
                          <a:srgbClr val="FF0000"/>
                        </a:gs>
                        <a:gs pos="51000">
                          <a:srgbClr val="FFFF00"/>
                        </a:gs>
                        <a:gs pos="99625">
                          <a:srgbClr val="FEFF01"/>
                        </a:gs>
                        <a:gs pos="99250">
                          <a:srgbClr val="FCFE02"/>
                        </a:gs>
                        <a:gs pos="98500">
                          <a:srgbClr val="00B0F0"/>
                        </a:gs>
                      </a:gsLst>
                      <a:lin ang="5400000" scaled="1"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>
                    <a:cell3D prstMaterial="dkEdge">
                      <a:bevel prst="relaxedInset"/>
                      <a:lightRig rig="flood" dir="t"/>
                    </a:cell3D>
                    <a:gradFill>
                      <a:gsLst>
                        <a:gs pos="0">
                          <a:srgbClr val="FF0000"/>
                        </a:gs>
                        <a:gs pos="51000">
                          <a:srgbClr val="FFFF00"/>
                        </a:gs>
                        <a:gs pos="99625">
                          <a:srgbClr val="FEFF01"/>
                        </a:gs>
                        <a:gs pos="99250">
                          <a:srgbClr val="FCFE02"/>
                        </a:gs>
                        <a:gs pos="98500">
                          <a:srgbClr val="00B0F0"/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30289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 (8</a:t>
                      </a:r>
                      <a:r>
                        <a:rPr lang="zh-TW" alt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項</a:t>
                      </a:r>
                      <a:r>
                        <a:rPr lang="en-US" altLang="zh-TW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>
                    <a:cell3D prstMaterial="dkEdge">
                      <a:bevel prst="relaxedInset"/>
                      <a:lightRig rig="flood" dir="t"/>
                    </a:cell3D>
                    <a:gradFill>
                      <a:gsLst>
                        <a:gs pos="0">
                          <a:srgbClr val="FF0000"/>
                        </a:gs>
                        <a:gs pos="51000">
                          <a:srgbClr val="FFFF00"/>
                        </a:gs>
                        <a:gs pos="99625">
                          <a:srgbClr val="FEFF01"/>
                        </a:gs>
                        <a:gs pos="99250">
                          <a:srgbClr val="FCFE02"/>
                        </a:gs>
                        <a:gs pos="98500">
                          <a:srgbClr val="00B0F0"/>
                        </a:gs>
                      </a:gsLst>
                      <a:lin ang="5400000" scaled="1"/>
                    </a:gra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156566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  <p:sndAc>
          <p:stSnd>
            <p:snd r:embed="rId2" name="camera.wav"/>
          </p:stSnd>
        </p:sndAc>
      </p:transition>
    </mc:Choice>
    <mc:Fallback>
      <p:transition spd="slow">
        <p:fade/>
        <p:sndAc>
          <p:stSnd>
            <p:snd r:embed="rId2" name="camera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 </a:t>
            </a:r>
            <a:r>
              <a:rPr lang="zh-TW" altLang="en-US" dirty="0"/>
              <a:t>宇宙迴旋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以八大行星繞行太陽旋轉為主題的輻射飛椅，座椅以各行星彩繪為造型，旋轉時之離心力，如置身於銀河中神祕氛圍</a:t>
            </a:r>
            <a:r>
              <a:rPr lang="en-US" altLang="zh-TW" dirty="0"/>
              <a:t>!</a:t>
            </a:r>
            <a:endParaRPr lang="zh-TW" altLang="en-US" dirty="0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6367083" y="2090057"/>
            <a:ext cx="4737463" cy="3553097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3300">
                <a:alpha val="0"/>
              </a:srgbClr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43409762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  <p:sndAc>
          <p:stSnd>
            <p:snd r:embed="rId2" name="camera.wav"/>
          </p:stSnd>
        </p:sndAc>
      </p:transition>
    </mc:Choice>
    <mc:Fallback>
      <p:transition spd="slow">
        <p:fade/>
        <p:sndAc>
          <p:stSnd>
            <p:snd r:embed="rId2" name="camera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 </a:t>
            </a:r>
            <a:r>
              <a:rPr lang="zh-TW" altLang="en-US" dirty="0"/>
              <a:t>尋寶船	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仿木造古戰船的造型，以左右擺盪凌空飛渡，體驗離心力的刺激感。</a:t>
            </a:r>
          </a:p>
        </p:txBody>
      </p:sp>
      <p:pic>
        <p:nvPicPr>
          <p:cNvPr id="7" name="內容版面配置區 6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6765441" y="2224336"/>
            <a:ext cx="4588359" cy="3441269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96664373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  <p:sndAc>
          <p:stSnd>
            <p:snd r:embed="rId2" name="camera.wav"/>
          </p:stSnd>
        </p:sndAc>
      </p:transition>
    </mc:Choice>
    <mc:Fallback>
      <p:transition spd="slow">
        <p:fade/>
        <p:sndAc>
          <p:stSnd>
            <p:snd r:embed="rId2" name="camera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 魔法星際飛車	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以科幻造型的雲霄飛車，迴旋於軌道上體驗刺激的速度感。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7125245" y="1505879"/>
            <a:ext cx="4134938" cy="3222875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6600000">
              <a:rot lat="21594000" lon="21594000" rev="21594000"/>
            </a:camera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  <p:extLst>
      <p:ext uri="{BB962C8B-B14F-4D97-AF65-F5344CB8AC3E}">
        <p14:creationId xmlns:p14="http://schemas.microsoft.com/office/powerpoint/2010/main" val="5292141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  <p:sndAc>
          <p:stSnd>
            <p:snd r:embed="rId2" name="camera.wav"/>
          </p:stSnd>
        </p:sndAc>
      </p:transition>
    </mc:Choice>
    <mc:Fallback>
      <p:transition spd="slow">
        <p:fade/>
        <p:sndAc>
          <p:stSnd>
            <p:snd r:embed="rId2" name="camera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05394" y="4562475"/>
            <a:ext cx="11486606" cy="1500187"/>
          </a:xfrm>
        </p:spPr>
        <p:txBody>
          <a:bodyPr/>
          <a:lstStyle/>
          <a:p>
            <a:r>
              <a:rPr lang="en-US" altLang="zh-TW" dirty="0">
                <a:latin typeface="文鼎勘亭流" panose="020B0609010101010101" pitchFamily="49" charset="-120"/>
                <a:ea typeface="文鼎勘亭流" panose="020B0609010101010101" pitchFamily="49" charset="-120"/>
              </a:rPr>
              <a:t>https://www.tcap.taipei/cp.aspx?n=57F1A46B66881160&amp;s=446A199E3116FFAE</a:t>
            </a:r>
            <a:endParaRPr lang="zh-TW" altLang="en-US" dirty="0">
              <a:latin typeface="文鼎勘亭流" panose="020B0609010101010101" pitchFamily="49" charset="-120"/>
              <a:ea typeface="文鼎勘亭流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3548426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  <p:sndAc>
          <p:stSnd>
            <p:snd r:embed="rId2" name="camera.wav"/>
          </p:stSnd>
        </p:sndAc>
      </p:transition>
    </mc:Choice>
    <mc:Fallback>
      <p:transition spd="slow">
        <p:fade/>
        <p:sndAc>
          <p:stSnd>
            <p:snd r:embed="rId2" name="camera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兒童新樂園微電影</a:t>
            </a:r>
          </a:p>
        </p:txBody>
      </p:sp>
      <p:pic>
        <p:nvPicPr>
          <p:cNvPr id="4" name="Keda8BhREek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1576252" y="2035356"/>
            <a:ext cx="8207828" cy="4616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309442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  <p:sndAc>
          <p:stSnd>
            <p:snd r:embed="rId3" name="camera.wav"/>
          </p:stSnd>
        </p:sndAc>
      </p:transition>
    </mc:Choice>
    <mc:Fallback>
      <p:transition spd="slow">
        <p:fade/>
        <p:sndAc>
          <p:stSnd>
            <p:snd r:embed="rId3" name="camera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196</Words>
  <Application>Microsoft Office PowerPoint</Application>
  <PresentationFormat>寬螢幕</PresentationFormat>
  <Paragraphs>36</Paragraphs>
  <Slides>8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4" baseType="lpstr">
      <vt:lpstr>文鼎勘亭流</vt:lpstr>
      <vt:lpstr>新細明體</vt:lpstr>
      <vt:lpstr>Arial</vt:lpstr>
      <vt:lpstr>Calibri</vt:lpstr>
      <vt:lpstr>Calibri Light</vt:lpstr>
      <vt:lpstr>Office 佈景主題</vt:lpstr>
      <vt:lpstr>兒童新樂園一日遊</vt:lpstr>
      <vt:lpstr>規劃</vt:lpstr>
      <vt:lpstr>票價</vt:lpstr>
      <vt:lpstr> 宇宙迴旋</vt:lpstr>
      <vt:lpstr> 尋寶船 </vt:lpstr>
      <vt:lpstr> 魔法星際飛車 </vt:lpstr>
      <vt:lpstr>資料來源</vt:lpstr>
      <vt:lpstr>兒童新樂園微電影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12</cp:revision>
  <dcterms:created xsi:type="dcterms:W3CDTF">2022-12-26T06:41:39Z</dcterms:created>
  <dcterms:modified xsi:type="dcterms:W3CDTF">2023-01-16T07:10:20Z</dcterms:modified>
</cp:coreProperties>
</file>