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151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88" d="100"/>
          <a:sy n="388" d="100"/>
        </p:scale>
        <p:origin x="-10716" y="-8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16AD4F-45E3-4B6F-89CC-3409B297E6FE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B2B5F31-3EBB-49B2-BD4B-167DCC2FE244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叢林吼吼樹屋</a:t>
          </a:r>
          <a:endParaRPr lang="zh-TW" altLang="en-US" dirty="0">
            <a:solidFill>
              <a:schemeClr val="bg1"/>
            </a:solidFill>
          </a:endParaRPr>
        </a:p>
      </dgm:t>
    </dgm:pt>
    <dgm:pt modelId="{6767B830-CDB3-4D43-B7E7-DE5A47CA9BC1}" type="parTrans" cxnId="{A94ECECF-892E-4DAF-8F6D-D24FB95D5828}">
      <dgm:prSet/>
      <dgm:spPr/>
      <dgm:t>
        <a:bodyPr/>
        <a:lstStyle/>
        <a:p>
          <a:endParaRPr lang="zh-TW" altLang="en-US"/>
        </a:p>
      </dgm:t>
    </dgm:pt>
    <dgm:pt modelId="{DFEA7F6D-10D1-4D94-8125-56923CAA88F9}" type="sibTrans" cxnId="{A94ECECF-892E-4DAF-8F6D-D24FB95D5828}">
      <dgm:prSet/>
      <dgm:spPr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4A20FDF6-225D-4346-BCCC-079C9CB7831B}">
      <dgm:prSet phldrT="[文字]"/>
      <dgm:spPr>
        <a:solidFill>
          <a:schemeClr val="accent2"/>
        </a:soli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0312CB5-EF88-41C0-B70F-49C0DA6FE7CB}" type="parTrans" cxnId="{34EE08DD-155F-4BBC-81A5-38666C49A84E}">
      <dgm:prSet/>
      <dgm:spPr/>
      <dgm:t>
        <a:bodyPr/>
        <a:lstStyle/>
        <a:p>
          <a:endParaRPr lang="zh-TW" altLang="en-US"/>
        </a:p>
      </dgm:t>
    </dgm:pt>
    <dgm:pt modelId="{96A38597-AC4D-4A74-B2C8-CE8CA7341A3A}" type="sibTrans" cxnId="{34EE08DD-155F-4BBC-81A5-38666C49A84E}">
      <dgm:prSet/>
      <dgm:spPr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36EA1758-7E73-4E79-977A-16D4736F52A0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D9211F49-4FF7-4574-B19F-23D1EC64C40B}" type="parTrans" cxnId="{B86765A5-952E-40AD-917E-A2BF969895B7}">
      <dgm:prSet/>
      <dgm:spPr/>
      <dgm:t>
        <a:bodyPr/>
        <a:lstStyle/>
        <a:p>
          <a:endParaRPr lang="zh-TW" altLang="en-US"/>
        </a:p>
      </dgm:t>
    </dgm:pt>
    <dgm:pt modelId="{3C8E739F-FBA1-4893-BCC2-59160586651B}" type="sibTrans" cxnId="{B86765A5-952E-40AD-917E-A2BF969895B7}">
      <dgm:prSet/>
      <dgm:spPr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zh-TW" altLang="en-US" b="1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1625E08B-E606-4B53-9D17-D2C38B234324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4E51C362-EDE6-4385-91A9-9B80879AAF7C}" type="parTrans" cxnId="{A5043DB6-EAA9-4DBE-AEC2-3117005E8031}">
      <dgm:prSet/>
      <dgm:spPr/>
      <dgm:t>
        <a:bodyPr/>
        <a:lstStyle/>
        <a:p>
          <a:endParaRPr lang="zh-TW" altLang="en-US"/>
        </a:p>
      </dgm:t>
    </dgm:pt>
    <dgm:pt modelId="{2F1BE39A-E4F2-4322-9843-7C7BAE48A387}" type="sibTrans" cxnId="{A5043DB6-EAA9-4DBE-AEC2-3117005E8031}">
      <dgm:prSet/>
      <dgm:spPr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73BC18CF-252B-411C-88B3-566CDE66F60F}">
      <dgm:prSet phldrT="[文字]"/>
      <dgm:spPr>
        <a:solidFill>
          <a:schemeClr val="accent5"/>
        </a:soli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2C3F4027-7A83-4C43-BEAF-8D400EA23D55}" type="parTrans" cxnId="{8D1B120F-883D-4992-AF35-8739A7E310F4}">
      <dgm:prSet/>
      <dgm:spPr/>
      <dgm:t>
        <a:bodyPr/>
        <a:lstStyle/>
        <a:p>
          <a:endParaRPr lang="zh-TW" altLang="en-US"/>
        </a:p>
      </dgm:t>
    </dgm:pt>
    <dgm:pt modelId="{C7ADE6AD-8D2B-42AF-AE3D-99BF7147DF93}" type="sibTrans" cxnId="{8D1B120F-883D-4992-AF35-8739A7E310F4}">
      <dgm:prSet/>
      <dgm:spPr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zh-TW" altLang="en-US"/>
        </a:p>
      </dgm:t>
    </dgm:pt>
    <dgm:pt modelId="{804AE4AD-BAA1-405A-8AAE-466B3CFEBFB3}">
      <dgm:prSet phldrT="[文字]"/>
      <dgm:spPr>
        <a:solidFill>
          <a:srgbClr val="7030A0"/>
        </a:soli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447E8DAC-B9A1-45F8-914F-8BDAD126F6EF}" type="parTrans" cxnId="{E5CFEFDA-3E7D-4573-8066-935C56E0F8E4}">
      <dgm:prSet/>
      <dgm:spPr/>
      <dgm:t>
        <a:bodyPr/>
        <a:lstStyle/>
        <a:p>
          <a:endParaRPr lang="zh-TW" altLang="en-US"/>
        </a:p>
      </dgm:t>
    </dgm:pt>
    <dgm:pt modelId="{791D96C9-B01D-479A-9F9B-C7BA4A67C14C}" type="sibTrans" cxnId="{E5CFEFDA-3E7D-4573-8066-935C56E0F8E4}">
      <dgm:prSet/>
      <dgm:spPr/>
      <dgm:t>
        <a:bodyPr/>
        <a:lstStyle/>
        <a:p>
          <a:endParaRPr lang="zh-TW" altLang="en-US"/>
        </a:p>
      </dgm:t>
    </dgm:pt>
    <dgm:pt modelId="{2EDA436D-27C2-4F9A-A6F2-FCFFFCE913BC}" type="pres">
      <dgm:prSet presAssocID="{AA16AD4F-45E3-4B6F-89CC-3409B297E6F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ACD33B5-E28C-4948-B700-D99F2659F641}" type="pres">
      <dgm:prSet presAssocID="{CB2B5F31-3EBB-49B2-BD4B-167DCC2FE24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5B5F21-D0E7-4A1B-8BE9-39793EC4C2DA}" type="pres">
      <dgm:prSet presAssocID="{DFEA7F6D-10D1-4D94-8125-56923CAA88F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3F1E36EB-0D9B-479A-9EB9-7B078074279F}" type="pres">
      <dgm:prSet presAssocID="{DFEA7F6D-10D1-4D94-8125-56923CAA88F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97BCE4F4-57F2-4BBD-9B20-2F35B98BD814}" type="pres">
      <dgm:prSet presAssocID="{4A20FDF6-225D-4346-BCCC-079C9CB7831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207088-CC8E-4895-817D-971B0D2C38E1}" type="pres">
      <dgm:prSet presAssocID="{96A38597-AC4D-4A74-B2C8-CE8CA7341A3A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14CA10F-414C-48C8-AC70-E6AA9EDDD34D}" type="pres">
      <dgm:prSet presAssocID="{96A38597-AC4D-4A74-B2C8-CE8CA7341A3A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DF85F98D-F9AA-4E7E-9076-6F2D09D5DCE3}" type="pres">
      <dgm:prSet presAssocID="{36EA1758-7E73-4E79-977A-16D4736F52A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433318-E5DD-4673-B302-7A17198DC66C}" type="pres">
      <dgm:prSet presAssocID="{3C8E739F-FBA1-4893-BCC2-59160586651B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3A17FA82-19D9-4BBC-8CF7-487A07CF17AE}" type="pres">
      <dgm:prSet presAssocID="{3C8E739F-FBA1-4893-BCC2-59160586651B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1AB7950B-D8BD-4F29-92E8-CCAC8FAEB0DD}" type="pres">
      <dgm:prSet presAssocID="{1625E08B-E606-4B53-9D17-D2C38B23432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D096E-C747-4F8D-B42A-350B8E28969F}" type="pres">
      <dgm:prSet presAssocID="{2F1BE39A-E4F2-4322-9843-7C7BAE48A387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77BEAE9-0DBC-4E3A-AAA0-DACCB90B4005}" type="pres">
      <dgm:prSet presAssocID="{2F1BE39A-E4F2-4322-9843-7C7BAE48A387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543F12CA-1BC2-4941-AA82-826EF11C80F9}" type="pres">
      <dgm:prSet presAssocID="{73BC18CF-252B-411C-88B3-566CDE66F60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6C0926-14B2-49F4-87C8-7DE9FC40B368}" type="pres">
      <dgm:prSet presAssocID="{C7ADE6AD-8D2B-42AF-AE3D-99BF7147DF9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FFE8DAB4-716C-43C6-957D-F825BDF688D5}" type="pres">
      <dgm:prSet presAssocID="{C7ADE6AD-8D2B-42AF-AE3D-99BF7147DF9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C4261A67-CF92-499C-A8AB-7ACB33BC5994}" type="pres">
      <dgm:prSet presAssocID="{804AE4AD-BAA1-405A-8AAE-466B3CFEBFB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94ECECF-892E-4DAF-8F6D-D24FB95D5828}" srcId="{AA16AD4F-45E3-4B6F-89CC-3409B297E6FE}" destId="{CB2B5F31-3EBB-49B2-BD4B-167DCC2FE244}" srcOrd="0" destOrd="0" parTransId="{6767B830-CDB3-4D43-B7E7-DE5A47CA9BC1}" sibTransId="{DFEA7F6D-10D1-4D94-8125-56923CAA88F9}"/>
    <dgm:cxn modelId="{A5043DB6-EAA9-4DBE-AEC2-3117005E8031}" srcId="{AA16AD4F-45E3-4B6F-89CC-3409B297E6FE}" destId="{1625E08B-E606-4B53-9D17-D2C38B234324}" srcOrd="3" destOrd="0" parTransId="{4E51C362-EDE6-4385-91A9-9B80879AAF7C}" sibTransId="{2F1BE39A-E4F2-4322-9843-7C7BAE48A387}"/>
    <dgm:cxn modelId="{CB1E39A0-B2A3-4077-944A-52A9987EC401}" type="presOf" srcId="{4A20FDF6-225D-4346-BCCC-079C9CB7831B}" destId="{97BCE4F4-57F2-4BBD-9B20-2F35B98BD814}" srcOrd="0" destOrd="0" presId="urn:microsoft.com/office/officeart/2005/8/layout/process5"/>
    <dgm:cxn modelId="{58F6FA8E-391B-45D4-B1EA-6145A1F906B0}" type="presOf" srcId="{3C8E739F-FBA1-4893-BCC2-59160586651B}" destId="{57433318-E5DD-4673-B302-7A17198DC66C}" srcOrd="0" destOrd="0" presId="urn:microsoft.com/office/officeart/2005/8/layout/process5"/>
    <dgm:cxn modelId="{96FCD81F-CCA6-4DA1-9967-306DC09CD173}" type="presOf" srcId="{2F1BE39A-E4F2-4322-9843-7C7BAE48A387}" destId="{27FD096E-C747-4F8D-B42A-350B8E28969F}" srcOrd="0" destOrd="0" presId="urn:microsoft.com/office/officeart/2005/8/layout/process5"/>
    <dgm:cxn modelId="{5A202F89-1DEB-4BA4-AC3D-C84E7C9B862A}" type="presOf" srcId="{804AE4AD-BAA1-405A-8AAE-466B3CFEBFB3}" destId="{C4261A67-CF92-499C-A8AB-7ACB33BC5994}" srcOrd="0" destOrd="0" presId="urn:microsoft.com/office/officeart/2005/8/layout/process5"/>
    <dgm:cxn modelId="{D25B71B0-5D6E-45C6-92C7-5CF4D40F9055}" type="presOf" srcId="{1625E08B-E606-4B53-9D17-D2C38B234324}" destId="{1AB7950B-D8BD-4F29-92E8-CCAC8FAEB0DD}" srcOrd="0" destOrd="0" presId="urn:microsoft.com/office/officeart/2005/8/layout/process5"/>
    <dgm:cxn modelId="{34EE08DD-155F-4BBC-81A5-38666C49A84E}" srcId="{AA16AD4F-45E3-4B6F-89CC-3409B297E6FE}" destId="{4A20FDF6-225D-4346-BCCC-079C9CB7831B}" srcOrd="1" destOrd="0" parTransId="{00312CB5-EF88-41C0-B70F-49C0DA6FE7CB}" sibTransId="{96A38597-AC4D-4A74-B2C8-CE8CA7341A3A}"/>
    <dgm:cxn modelId="{266BABE6-7453-4781-B3A3-C57C85AA3062}" type="presOf" srcId="{C7ADE6AD-8D2B-42AF-AE3D-99BF7147DF93}" destId="{196C0926-14B2-49F4-87C8-7DE9FC40B368}" srcOrd="0" destOrd="0" presId="urn:microsoft.com/office/officeart/2005/8/layout/process5"/>
    <dgm:cxn modelId="{BE5F9B5C-6742-456C-8CB1-6C36A5B180FE}" type="presOf" srcId="{73BC18CF-252B-411C-88B3-566CDE66F60F}" destId="{543F12CA-1BC2-4941-AA82-826EF11C80F9}" srcOrd="0" destOrd="0" presId="urn:microsoft.com/office/officeart/2005/8/layout/process5"/>
    <dgm:cxn modelId="{2957F132-91D4-4E30-8DAF-0F5AEC9C32E0}" type="presOf" srcId="{CB2B5F31-3EBB-49B2-BD4B-167DCC2FE244}" destId="{8ACD33B5-E28C-4948-B700-D99F2659F641}" srcOrd="0" destOrd="0" presId="urn:microsoft.com/office/officeart/2005/8/layout/process5"/>
    <dgm:cxn modelId="{56FDF50D-127D-4CC1-B72F-F355A989C18D}" type="presOf" srcId="{AA16AD4F-45E3-4B6F-89CC-3409B297E6FE}" destId="{2EDA436D-27C2-4F9A-A6F2-FCFFFCE913BC}" srcOrd="0" destOrd="0" presId="urn:microsoft.com/office/officeart/2005/8/layout/process5"/>
    <dgm:cxn modelId="{C668CA81-2B02-46E0-9B67-67047D587C30}" type="presOf" srcId="{36EA1758-7E73-4E79-977A-16D4736F52A0}" destId="{DF85F98D-F9AA-4E7E-9076-6F2D09D5DCE3}" srcOrd="0" destOrd="0" presId="urn:microsoft.com/office/officeart/2005/8/layout/process5"/>
    <dgm:cxn modelId="{EA146479-3A91-450D-88C2-C97E1D6C0D8F}" type="presOf" srcId="{96A38597-AC4D-4A74-B2C8-CE8CA7341A3A}" destId="{B14CA10F-414C-48C8-AC70-E6AA9EDDD34D}" srcOrd="1" destOrd="0" presId="urn:microsoft.com/office/officeart/2005/8/layout/process5"/>
    <dgm:cxn modelId="{B86765A5-952E-40AD-917E-A2BF969895B7}" srcId="{AA16AD4F-45E3-4B6F-89CC-3409B297E6FE}" destId="{36EA1758-7E73-4E79-977A-16D4736F52A0}" srcOrd="2" destOrd="0" parTransId="{D9211F49-4FF7-4574-B19F-23D1EC64C40B}" sibTransId="{3C8E739F-FBA1-4893-BCC2-59160586651B}"/>
    <dgm:cxn modelId="{4C531120-5A88-4CB4-A959-16F10E452034}" type="presOf" srcId="{96A38597-AC4D-4A74-B2C8-CE8CA7341A3A}" destId="{56207088-CC8E-4895-817D-971B0D2C38E1}" srcOrd="0" destOrd="0" presId="urn:microsoft.com/office/officeart/2005/8/layout/process5"/>
    <dgm:cxn modelId="{0DAD59D8-81B9-4387-8AA5-5EABD0D551D1}" type="presOf" srcId="{DFEA7F6D-10D1-4D94-8125-56923CAA88F9}" destId="{135B5F21-D0E7-4A1B-8BE9-39793EC4C2DA}" srcOrd="0" destOrd="0" presId="urn:microsoft.com/office/officeart/2005/8/layout/process5"/>
    <dgm:cxn modelId="{E5CFEFDA-3E7D-4573-8066-935C56E0F8E4}" srcId="{AA16AD4F-45E3-4B6F-89CC-3409B297E6FE}" destId="{804AE4AD-BAA1-405A-8AAE-466B3CFEBFB3}" srcOrd="5" destOrd="0" parTransId="{447E8DAC-B9A1-45F8-914F-8BDAD126F6EF}" sibTransId="{791D96C9-B01D-479A-9F9B-C7BA4A67C14C}"/>
    <dgm:cxn modelId="{2024003B-E4D3-4AD0-956A-9F4AC5553BCD}" type="presOf" srcId="{3C8E739F-FBA1-4893-BCC2-59160586651B}" destId="{3A17FA82-19D9-4BBC-8CF7-487A07CF17AE}" srcOrd="1" destOrd="0" presId="urn:microsoft.com/office/officeart/2005/8/layout/process5"/>
    <dgm:cxn modelId="{8D1B120F-883D-4992-AF35-8739A7E310F4}" srcId="{AA16AD4F-45E3-4B6F-89CC-3409B297E6FE}" destId="{73BC18CF-252B-411C-88B3-566CDE66F60F}" srcOrd="4" destOrd="0" parTransId="{2C3F4027-7A83-4C43-BEAF-8D400EA23D55}" sibTransId="{C7ADE6AD-8D2B-42AF-AE3D-99BF7147DF93}"/>
    <dgm:cxn modelId="{7CC256D0-8EDC-432A-BF73-7D4E200F1503}" type="presOf" srcId="{2F1BE39A-E4F2-4322-9843-7C7BAE48A387}" destId="{977BEAE9-0DBC-4E3A-AAA0-DACCB90B4005}" srcOrd="1" destOrd="0" presId="urn:microsoft.com/office/officeart/2005/8/layout/process5"/>
    <dgm:cxn modelId="{10EE4D8B-48B1-4F09-B8FE-40191446B4DA}" type="presOf" srcId="{C7ADE6AD-8D2B-42AF-AE3D-99BF7147DF93}" destId="{FFE8DAB4-716C-43C6-957D-F825BDF688D5}" srcOrd="1" destOrd="0" presId="urn:microsoft.com/office/officeart/2005/8/layout/process5"/>
    <dgm:cxn modelId="{B0C981A8-BF6E-4ACB-9FAF-32EAB81F4134}" type="presOf" srcId="{DFEA7F6D-10D1-4D94-8125-56923CAA88F9}" destId="{3F1E36EB-0D9B-479A-9EB9-7B078074279F}" srcOrd="1" destOrd="0" presId="urn:microsoft.com/office/officeart/2005/8/layout/process5"/>
    <dgm:cxn modelId="{59F681CA-E428-494B-82FE-461980E76D59}" type="presParOf" srcId="{2EDA436D-27C2-4F9A-A6F2-FCFFFCE913BC}" destId="{8ACD33B5-E28C-4948-B700-D99F2659F641}" srcOrd="0" destOrd="0" presId="urn:microsoft.com/office/officeart/2005/8/layout/process5"/>
    <dgm:cxn modelId="{60A44ABE-019E-4B39-9284-66761641EDB0}" type="presParOf" srcId="{2EDA436D-27C2-4F9A-A6F2-FCFFFCE913BC}" destId="{135B5F21-D0E7-4A1B-8BE9-39793EC4C2DA}" srcOrd="1" destOrd="0" presId="urn:microsoft.com/office/officeart/2005/8/layout/process5"/>
    <dgm:cxn modelId="{F4FDCCFB-0346-4686-BED8-25F559E39464}" type="presParOf" srcId="{135B5F21-D0E7-4A1B-8BE9-39793EC4C2DA}" destId="{3F1E36EB-0D9B-479A-9EB9-7B078074279F}" srcOrd="0" destOrd="0" presId="urn:microsoft.com/office/officeart/2005/8/layout/process5"/>
    <dgm:cxn modelId="{B81CE281-0A57-4874-9B21-C4119AA58FE4}" type="presParOf" srcId="{2EDA436D-27C2-4F9A-A6F2-FCFFFCE913BC}" destId="{97BCE4F4-57F2-4BBD-9B20-2F35B98BD814}" srcOrd="2" destOrd="0" presId="urn:microsoft.com/office/officeart/2005/8/layout/process5"/>
    <dgm:cxn modelId="{8DB073AA-414F-4729-BC30-9D32D5615686}" type="presParOf" srcId="{2EDA436D-27C2-4F9A-A6F2-FCFFFCE913BC}" destId="{56207088-CC8E-4895-817D-971B0D2C38E1}" srcOrd="3" destOrd="0" presId="urn:microsoft.com/office/officeart/2005/8/layout/process5"/>
    <dgm:cxn modelId="{7E4BA9DA-F1AB-4F02-AC18-AAD487EBD82B}" type="presParOf" srcId="{56207088-CC8E-4895-817D-971B0D2C38E1}" destId="{B14CA10F-414C-48C8-AC70-E6AA9EDDD34D}" srcOrd="0" destOrd="0" presId="urn:microsoft.com/office/officeart/2005/8/layout/process5"/>
    <dgm:cxn modelId="{1CED8FB6-EEFE-4E0D-BC86-F9ADD1CF1379}" type="presParOf" srcId="{2EDA436D-27C2-4F9A-A6F2-FCFFFCE913BC}" destId="{DF85F98D-F9AA-4E7E-9076-6F2D09D5DCE3}" srcOrd="4" destOrd="0" presId="urn:microsoft.com/office/officeart/2005/8/layout/process5"/>
    <dgm:cxn modelId="{462A65B1-6CCC-4243-B099-7AA377F6E686}" type="presParOf" srcId="{2EDA436D-27C2-4F9A-A6F2-FCFFFCE913BC}" destId="{57433318-E5DD-4673-B302-7A17198DC66C}" srcOrd="5" destOrd="0" presId="urn:microsoft.com/office/officeart/2005/8/layout/process5"/>
    <dgm:cxn modelId="{33F41BFA-857B-4176-B365-BDE360AB4C10}" type="presParOf" srcId="{57433318-E5DD-4673-B302-7A17198DC66C}" destId="{3A17FA82-19D9-4BBC-8CF7-487A07CF17AE}" srcOrd="0" destOrd="0" presId="urn:microsoft.com/office/officeart/2005/8/layout/process5"/>
    <dgm:cxn modelId="{D99D3406-5B13-472C-A576-A7245F89F501}" type="presParOf" srcId="{2EDA436D-27C2-4F9A-A6F2-FCFFFCE913BC}" destId="{1AB7950B-D8BD-4F29-92E8-CCAC8FAEB0DD}" srcOrd="6" destOrd="0" presId="urn:microsoft.com/office/officeart/2005/8/layout/process5"/>
    <dgm:cxn modelId="{C1BBA68E-04DE-4474-88A4-57A5604BB448}" type="presParOf" srcId="{2EDA436D-27C2-4F9A-A6F2-FCFFFCE913BC}" destId="{27FD096E-C747-4F8D-B42A-350B8E28969F}" srcOrd="7" destOrd="0" presId="urn:microsoft.com/office/officeart/2005/8/layout/process5"/>
    <dgm:cxn modelId="{3E3D0B3A-1C61-4288-B98E-F77C3F738897}" type="presParOf" srcId="{27FD096E-C747-4F8D-B42A-350B8E28969F}" destId="{977BEAE9-0DBC-4E3A-AAA0-DACCB90B4005}" srcOrd="0" destOrd="0" presId="urn:microsoft.com/office/officeart/2005/8/layout/process5"/>
    <dgm:cxn modelId="{6C48B4F2-5AF6-4FB4-AE11-8A6D2AB4BFCF}" type="presParOf" srcId="{2EDA436D-27C2-4F9A-A6F2-FCFFFCE913BC}" destId="{543F12CA-1BC2-4941-AA82-826EF11C80F9}" srcOrd="8" destOrd="0" presId="urn:microsoft.com/office/officeart/2005/8/layout/process5"/>
    <dgm:cxn modelId="{F09CBE17-ACB1-41B5-B2C9-2D8C947CE699}" type="presParOf" srcId="{2EDA436D-27C2-4F9A-A6F2-FCFFFCE913BC}" destId="{196C0926-14B2-49F4-87C8-7DE9FC40B368}" srcOrd="9" destOrd="0" presId="urn:microsoft.com/office/officeart/2005/8/layout/process5"/>
    <dgm:cxn modelId="{4DD716B4-8D22-43FF-893F-320BE3CEC612}" type="presParOf" srcId="{196C0926-14B2-49F4-87C8-7DE9FC40B368}" destId="{FFE8DAB4-716C-43C6-957D-F825BDF688D5}" srcOrd="0" destOrd="0" presId="urn:microsoft.com/office/officeart/2005/8/layout/process5"/>
    <dgm:cxn modelId="{0B9B4643-3A2C-416E-AB4B-EAFC84E198F8}" type="presParOf" srcId="{2EDA436D-27C2-4F9A-A6F2-FCFFFCE913BC}" destId="{C4261A67-CF92-499C-A8AB-7ACB33BC5994}" srcOrd="10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D33B5-E28C-4948-B700-D99F2659F641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bg1"/>
              </a:solidFill>
            </a:rPr>
            <a:t>叢林吼吼樹屋</a:t>
          </a:r>
          <a:endParaRPr lang="zh-TW" altLang="en-US" sz="4000" kern="1200" dirty="0">
            <a:solidFill>
              <a:schemeClr val="bg1"/>
            </a:solidFill>
          </a:endParaRPr>
        </a:p>
      </dsp:txBody>
      <dsp:txXfrm>
        <a:off x="144776" y="50451"/>
        <a:ext cx="2620721" cy="1534246"/>
      </dsp:txXfrm>
    </dsp:sp>
    <dsp:sp modelId="{135B5F21-D0E7-4A1B-8BE9-39793EC4C2DA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97BCE4F4-57F2-4BBD-9B20-2F35B98BD81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56207088-CC8E-4895-817D-971B0D2C38E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F85F98D-F9AA-4E7E-9076-6F2D09D5DCE3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57433318-E5DD-4673-B302-7A17198DC66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 cap="none" spc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sp:txBody>
      <dsp:txXfrm rot="-5400000">
        <a:off x="8858378" y="1871456"/>
        <a:ext cx="404168" cy="403082"/>
      </dsp:txXfrm>
    </dsp:sp>
    <dsp:sp modelId="{1AB7950B-D8BD-4F29-92E8-CCAC8FAEB0DD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27FD096E-C747-4F8D-B42A-350B8E28969F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543F12CA-1BC2-4941-AA82-826EF11C80F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196C0926-14B2-49F4-87C8-7DE9FC40B368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51000">
              <a:schemeClr val="tx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C4261A67-CF92-499C-A8AB-7ACB33BC5994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87000">
              <a:srgbClr val="00B0F0"/>
            </a:gs>
            <a:gs pos="53000">
              <a:srgbClr val="7030A0"/>
            </a:gs>
            <a:gs pos="25000">
              <a:srgbClr val="FFFF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8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27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08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37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38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 flip="none" rotWithShape="1">
          <a:gsLst>
            <a:gs pos="100000">
              <a:srgbClr val="FF0000"/>
            </a:gs>
            <a:gs pos="69000">
              <a:schemeClr val="accent4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34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77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06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32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57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3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chemeClr val="accent6"/>
            </a:gs>
            <a:gs pos="48000">
              <a:schemeClr val="accent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45C38-C491-458D-88B0-E647B22DBC9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31588-4489-430C-8166-67619B3F94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78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99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規劃 蟹肉棒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677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2057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30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151460"/>
              </p:ext>
            </p:extLst>
          </p:nvPr>
        </p:nvGraphicFramePr>
        <p:xfrm>
          <a:off x="838200" y="1825625"/>
          <a:ext cx="10515603" cy="3813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164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5850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1912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191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cell3D prstMaterial="dkEdge">
                      <a:bevel w="77470" h="12700" prst="softRound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0000">
                          <a:srgbClr val="92D050"/>
                        </a:gs>
                        <a:gs pos="79000">
                          <a:srgbClr val="FFFF00"/>
                        </a:gs>
                        <a:gs pos="1000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53823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17" y="1959429"/>
            <a:ext cx="3958046" cy="3644537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41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43" y="1593669"/>
            <a:ext cx="4754880" cy="3735977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12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66114" y="2170861"/>
            <a:ext cx="3869327" cy="3237162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05673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</a:rPr>
              <a:t>資料來源</a:t>
            </a:r>
            <a:endParaRPr lang="zh-TW" alt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9033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(</a:t>
            </a:r>
            <a:r>
              <a:rPr lang="zh-TW" altLang="en-US" dirty="0"/>
              <a:t>影片長度</a:t>
            </a:r>
            <a:r>
              <a:rPr lang="en-US" altLang="zh-TW" dirty="0"/>
              <a:t>5</a:t>
            </a:r>
            <a:r>
              <a:rPr lang="zh-TW" altLang="en-US" dirty="0"/>
              <a:t>分</a:t>
            </a:r>
            <a:r>
              <a:rPr lang="en-US" altLang="zh-TW" dirty="0"/>
              <a:t>40</a:t>
            </a:r>
            <a:r>
              <a:rPr lang="zh-TW" altLang="en-US" dirty="0"/>
              <a:t>秒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45212" y="1690688"/>
            <a:ext cx="7891975" cy="476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201</Words>
  <Application>Microsoft Office PowerPoint</Application>
  <PresentationFormat>寬螢幕</PresentationFormat>
  <Paragraphs>35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宇宙迴旋</vt:lpstr>
      <vt:lpstr>尋寶船</vt:lpstr>
      <vt:lpstr> 魔法星際飛車 </vt:lpstr>
      <vt:lpstr>資料來源</vt:lpstr>
      <vt:lpstr>兒童新樂園簡介(影片長度5分40秒)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2022-12-26T06:45:21Z</dcterms:created>
  <dcterms:modified xsi:type="dcterms:W3CDTF">2023-01-16T07:07:24Z</dcterms:modified>
</cp:coreProperties>
</file>