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4CD2BD-9103-4A11-92A1-FBA66788CDB7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014E3FF-2CAE-445E-9A56-5833B8E9B74E}">
      <dgm:prSet phldrT="[文字]" custT="1"/>
      <dgm:spPr/>
      <dgm:t>
        <a:bodyPr/>
        <a:lstStyle/>
        <a:p>
          <a:r>
            <a:rPr lang="zh-TW" altLang="en-US" sz="3600" dirty="0" smtClean="0"/>
            <a:t>幸福碰碰車</a:t>
          </a:r>
          <a:endParaRPr lang="zh-TW" altLang="en-US" sz="3600" dirty="0"/>
        </a:p>
      </dgm:t>
    </dgm:pt>
    <dgm:pt modelId="{E2ABD097-407E-4BCD-980B-6FD80A7D1496}" type="parTrans" cxnId="{B75BF688-776F-4E62-AB3D-925B26D378B7}">
      <dgm:prSet/>
      <dgm:spPr/>
      <dgm:t>
        <a:bodyPr/>
        <a:lstStyle/>
        <a:p>
          <a:endParaRPr lang="zh-TW" altLang="en-US"/>
        </a:p>
      </dgm:t>
    </dgm:pt>
    <dgm:pt modelId="{5F786C86-6C8B-471A-9614-DF7A668BB1E8}" type="sibTrans" cxnId="{B75BF688-776F-4E62-AB3D-925B26D378B7}">
      <dgm:prSet/>
      <dgm:spPr/>
      <dgm:t>
        <a:bodyPr/>
        <a:lstStyle/>
        <a:p>
          <a:endParaRPr lang="zh-TW" altLang="en-US"/>
        </a:p>
      </dgm:t>
    </dgm:pt>
    <dgm:pt modelId="{A0DB8210-9A06-4CB8-AD00-480A9D36F174}">
      <dgm:prSet phldrT="[文字]"/>
      <dgm:spPr/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A17D3B24-4333-4063-BF48-C1A222F1FE37}" type="parTrans" cxnId="{7C2B3BE2-9387-48FE-8233-F455872F5BE1}">
      <dgm:prSet/>
      <dgm:spPr/>
      <dgm:t>
        <a:bodyPr/>
        <a:lstStyle/>
        <a:p>
          <a:endParaRPr lang="zh-TW" altLang="en-US"/>
        </a:p>
      </dgm:t>
    </dgm:pt>
    <dgm:pt modelId="{704FF4BD-57FD-46AA-A683-C2F25BEA13B2}" type="sibTrans" cxnId="{7C2B3BE2-9387-48FE-8233-F455872F5BE1}">
      <dgm:prSet/>
      <dgm:spPr/>
      <dgm:t>
        <a:bodyPr/>
        <a:lstStyle/>
        <a:p>
          <a:endParaRPr lang="zh-TW" altLang="en-US"/>
        </a:p>
      </dgm:t>
    </dgm:pt>
    <dgm:pt modelId="{C3A0A6F6-9F30-4BBA-8A20-D2DAF88C441D}">
      <dgm:prSet phldrT="[文字]" custT="1"/>
      <dgm:spPr/>
      <dgm:t>
        <a:bodyPr/>
        <a:lstStyle/>
        <a:p>
          <a:r>
            <a:rPr lang="zh-TW" altLang="en-US" sz="3600" dirty="0" smtClean="0"/>
            <a:t>星空小飛碟</a:t>
          </a:r>
          <a:endParaRPr lang="zh-TW" altLang="en-US" sz="3600" dirty="0"/>
        </a:p>
      </dgm:t>
    </dgm:pt>
    <dgm:pt modelId="{C44BA867-9061-4095-A37F-0F7329858B11}" type="parTrans" cxnId="{8E4D172E-BDE0-4BBC-A8AC-91A7B7749BF3}">
      <dgm:prSet/>
      <dgm:spPr/>
      <dgm:t>
        <a:bodyPr/>
        <a:lstStyle/>
        <a:p>
          <a:endParaRPr lang="zh-TW" altLang="en-US"/>
        </a:p>
      </dgm:t>
    </dgm:pt>
    <dgm:pt modelId="{67AC2F86-FD9C-4CA9-B70E-D42C409BC37A}" type="sibTrans" cxnId="{8E4D172E-BDE0-4BBC-A8AC-91A7B7749BF3}">
      <dgm:prSet/>
      <dgm:spPr/>
      <dgm:t>
        <a:bodyPr/>
        <a:lstStyle/>
        <a:p>
          <a:endParaRPr lang="zh-TW" altLang="en-US"/>
        </a:p>
      </dgm:t>
    </dgm:pt>
    <dgm:pt modelId="{A09DF6D5-5BD6-4928-B570-A892DDA31C2D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057D9242-4106-4E0F-9568-1706686EC6B5}" type="parTrans" cxnId="{13C12F9A-A9BE-4F04-A91C-A9C456EF39B0}">
      <dgm:prSet/>
      <dgm:spPr/>
      <dgm:t>
        <a:bodyPr/>
        <a:lstStyle/>
        <a:p>
          <a:endParaRPr lang="zh-TW" altLang="en-US"/>
        </a:p>
      </dgm:t>
    </dgm:pt>
    <dgm:pt modelId="{C9B904FC-FDED-4B20-8C06-57C4F7B5583A}" type="sibTrans" cxnId="{13C12F9A-A9BE-4F04-A91C-A9C456EF39B0}">
      <dgm:prSet/>
      <dgm:spPr/>
      <dgm:t>
        <a:bodyPr/>
        <a:lstStyle/>
        <a:p>
          <a:endParaRPr lang="zh-TW" altLang="en-US"/>
        </a:p>
      </dgm:t>
    </dgm:pt>
    <dgm:pt modelId="{60B68B8E-82FF-4E85-B6B4-3C68F879E2AD}">
      <dgm:prSet phldrT="[文字]" custT="1"/>
      <dgm:spPr/>
      <dgm:t>
        <a:bodyPr/>
        <a:lstStyle/>
        <a:p>
          <a:r>
            <a:rPr lang="zh-TW" altLang="en-US" sz="3600" dirty="0" smtClean="0"/>
            <a:t>鋼鐵碰碰車</a:t>
          </a:r>
          <a:endParaRPr lang="zh-TW" altLang="en-US" sz="3600" dirty="0"/>
        </a:p>
      </dgm:t>
    </dgm:pt>
    <dgm:pt modelId="{F777DA29-D453-4293-A43E-AA1D1A1F68D2}" type="parTrans" cxnId="{F8E561D4-B84F-4F23-A2A1-895260FC15D5}">
      <dgm:prSet/>
      <dgm:spPr/>
      <dgm:t>
        <a:bodyPr/>
        <a:lstStyle/>
        <a:p>
          <a:endParaRPr lang="zh-TW" altLang="en-US"/>
        </a:p>
      </dgm:t>
    </dgm:pt>
    <dgm:pt modelId="{E85A8C6D-959E-44B2-B888-09929F6DD484}" type="sibTrans" cxnId="{F8E561D4-B84F-4F23-A2A1-895260FC15D5}">
      <dgm:prSet/>
      <dgm:spPr/>
      <dgm:t>
        <a:bodyPr/>
        <a:lstStyle/>
        <a:p>
          <a:endParaRPr lang="zh-TW" altLang="en-US"/>
        </a:p>
      </dgm:t>
    </dgm:pt>
    <dgm:pt modelId="{D2FBEEEC-3189-4EF4-8D7E-819A5BED71DF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AF418AFB-FAB5-4BB3-8A5B-78802BA4A730}" type="parTrans" cxnId="{B0814D98-615C-4D30-8274-172EDD4509F3}">
      <dgm:prSet/>
      <dgm:spPr/>
      <dgm:t>
        <a:bodyPr/>
        <a:lstStyle/>
        <a:p>
          <a:endParaRPr lang="zh-TW" altLang="en-US"/>
        </a:p>
      </dgm:t>
    </dgm:pt>
    <dgm:pt modelId="{CA554323-CC91-4B69-AD77-9881F41A77FF}" type="sibTrans" cxnId="{B0814D98-615C-4D30-8274-172EDD4509F3}">
      <dgm:prSet/>
      <dgm:spPr/>
      <dgm:t>
        <a:bodyPr/>
        <a:lstStyle/>
        <a:p>
          <a:endParaRPr lang="zh-TW" altLang="en-US"/>
        </a:p>
      </dgm:t>
    </dgm:pt>
    <dgm:pt modelId="{A8A07C14-E175-49DD-A218-7CBC7A82D96C}" type="pres">
      <dgm:prSet presAssocID="{7F4CD2BD-9103-4A11-92A1-FBA66788CD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40297F-12CA-424C-8265-6C47C4B0D04F}" type="pres">
      <dgm:prSet presAssocID="{0014E3FF-2CAE-445E-9A56-5833B8E9B74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FE6E46-14E5-43DE-8089-110035C0753F}" type="pres">
      <dgm:prSet presAssocID="{5F786C86-6C8B-471A-9614-DF7A668BB1E8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D19A0211-762A-495B-990A-5F75A3969B76}" type="pres">
      <dgm:prSet presAssocID="{5F786C86-6C8B-471A-9614-DF7A668BB1E8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9D1D60F-A610-4831-BD16-A1B333F265AC}" type="pres">
      <dgm:prSet presAssocID="{A0DB8210-9A06-4CB8-AD00-480A9D36F174}" presName="node" presStyleLbl="node1" presStyleIdx="1" presStyleCnt="6" custLinFactNeighborY="48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94D99-95EC-48BD-B597-9F3E7116D5FB}" type="pres">
      <dgm:prSet presAssocID="{704FF4BD-57FD-46AA-A683-C2F25BEA13B2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8AB246B-D727-41E8-BE3E-46BEA1C8DC53}" type="pres">
      <dgm:prSet presAssocID="{704FF4BD-57FD-46AA-A683-C2F25BEA13B2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ECD65EC4-1BD2-4547-8982-2B786C88E6CD}" type="pres">
      <dgm:prSet presAssocID="{C3A0A6F6-9F30-4BBA-8A20-D2DAF88C441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FDE64D-A9DE-469F-90AD-124FD2626A58}" type="pres">
      <dgm:prSet presAssocID="{67AC2F86-FD9C-4CA9-B70E-D42C409BC37A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D1C3FDB-D0F1-43D0-9195-DB8509809AEC}" type="pres">
      <dgm:prSet presAssocID="{67AC2F86-FD9C-4CA9-B70E-D42C409BC37A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5856C5BD-6039-41BF-A631-8D288FC5A9AE}" type="pres">
      <dgm:prSet presAssocID="{A09DF6D5-5BD6-4928-B570-A892DDA31C2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9B6A86-0A22-4DB9-B246-886B8CCFF81C}" type="pres">
      <dgm:prSet presAssocID="{C9B904FC-FDED-4B20-8C06-57C4F7B5583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007C74E6-A888-4400-A601-F6FA1C29B9D2}" type="pres">
      <dgm:prSet presAssocID="{C9B904FC-FDED-4B20-8C06-57C4F7B5583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483E0C4-B5B8-4569-A932-10E903602D75}" type="pres">
      <dgm:prSet presAssocID="{60B68B8E-82FF-4E85-B6B4-3C68F879E2A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DEC18E-CC57-4661-A290-AE2DEEC949F9}" type="pres">
      <dgm:prSet presAssocID="{E85A8C6D-959E-44B2-B888-09929F6DD484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29714E76-6DA8-4B3D-B3DC-12202A467111}" type="pres">
      <dgm:prSet presAssocID="{E85A8C6D-959E-44B2-B888-09929F6DD484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E0925CC7-8A40-4A11-BBEE-F1C84D308F06}" type="pres">
      <dgm:prSet presAssocID="{D2FBEEEC-3189-4EF4-8D7E-819A5BED71D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AF314FE-9334-4798-87B0-0F8232008B11}" type="presOf" srcId="{A0DB8210-9A06-4CB8-AD00-480A9D36F174}" destId="{29D1D60F-A610-4831-BD16-A1B333F265AC}" srcOrd="0" destOrd="0" presId="urn:microsoft.com/office/officeart/2005/8/layout/process5"/>
    <dgm:cxn modelId="{D6E057AE-9ABF-407E-A737-CA68A862B01A}" type="presOf" srcId="{C9B904FC-FDED-4B20-8C06-57C4F7B5583A}" destId="{007C74E6-A888-4400-A601-F6FA1C29B9D2}" srcOrd="1" destOrd="0" presId="urn:microsoft.com/office/officeart/2005/8/layout/process5"/>
    <dgm:cxn modelId="{6204E646-C4F3-425B-AC30-BEA4811DB7F8}" type="presOf" srcId="{7F4CD2BD-9103-4A11-92A1-FBA66788CDB7}" destId="{A8A07C14-E175-49DD-A218-7CBC7A82D96C}" srcOrd="0" destOrd="0" presId="urn:microsoft.com/office/officeart/2005/8/layout/process5"/>
    <dgm:cxn modelId="{6465FBD7-54DA-4FE0-8955-653E7973F86F}" type="presOf" srcId="{E85A8C6D-959E-44B2-B888-09929F6DD484}" destId="{29714E76-6DA8-4B3D-B3DC-12202A467111}" srcOrd="1" destOrd="0" presId="urn:microsoft.com/office/officeart/2005/8/layout/process5"/>
    <dgm:cxn modelId="{57AA2BEC-E515-4799-AF2B-FB190111C5D4}" type="presOf" srcId="{0014E3FF-2CAE-445E-9A56-5833B8E9B74E}" destId="{DD40297F-12CA-424C-8265-6C47C4B0D04F}" srcOrd="0" destOrd="0" presId="urn:microsoft.com/office/officeart/2005/8/layout/process5"/>
    <dgm:cxn modelId="{B75BF688-776F-4E62-AB3D-925B26D378B7}" srcId="{7F4CD2BD-9103-4A11-92A1-FBA66788CDB7}" destId="{0014E3FF-2CAE-445E-9A56-5833B8E9B74E}" srcOrd="0" destOrd="0" parTransId="{E2ABD097-407E-4BCD-980B-6FD80A7D1496}" sibTransId="{5F786C86-6C8B-471A-9614-DF7A668BB1E8}"/>
    <dgm:cxn modelId="{20FCA8C2-62DA-4837-98EA-B20D6309B2D7}" type="presOf" srcId="{704FF4BD-57FD-46AA-A683-C2F25BEA13B2}" destId="{78AB246B-D727-41E8-BE3E-46BEA1C8DC53}" srcOrd="1" destOrd="0" presId="urn:microsoft.com/office/officeart/2005/8/layout/process5"/>
    <dgm:cxn modelId="{B0814D98-615C-4D30-8274-172EDD4509F3}" srcId="{7F4CD2BD-9103-4A11-92A1-FBA66788CDB7}" destId="{D2FBEEEC-3189-4EF4-8D7E-819A5BED71DF}" srcOrd="5" destOrd="0" parTransId="{AF418AFB-FAB5-4BB3-8A5B-78802BA4A730}" sibTransId="{CA554323-CC91-4B69-AD77-9881F41A77FF}"/>
    <dgm:cxn modelId="{2188A3B9-8A45-40F8-B1F1-7C44ACB84558}" type="presOf" srcId="{A09DF6D5-5BD6-4928-B570-A892DDA31C2D}" destId="{5856C5BD-6039-41BF-A631-8D288FC5A9AE}" srcOrd="0" destOrd="0" presId="urn:microsoft.com/office/officeart/2005/8/layout/process5"/>
    <dgm:cxn modelId="{B508FDFF-5FE9-4E0E-BE7A-09F2F9303B09}" type="presOf" srcId="{5F786C86-6C8B-471A-9614-DF7A668BB1E8}" destId="{9AFE6E46-14E5-43DE-8089-110035C0753F}" srcOrd="0" destOrd="0" presId="urn:microsoft.com/office/officeart/2005/8/layout/process5"/>
    <dgm:cxn modelId="{8E6EAC3F-757B-4D30-AB36-E895D8AB0128}" type="presOf" srcId="{5F786C86-6C8B-471A-9614-DF7A668BB1E8}" destId="{D19A0211-762A-495B-990A-5F75A3969B76}" srcOrd="1" destOrd="0" presId="urn:microsoft.com/office/officeart/2005/8/layout/process5"/>
    <dgm:cxn modelId="{C6E83A64-7FD1-4FB7-87AC-20CD3689DEEB}" type="presOf" srcId="{704FF4BD-57FD-46AA-A683-C2F25BEA13B2}" destId="{4D994D99-95EC-48BD-B597-9F3E7116D5FB}" srcOrd="0" destOrd="0" presId="urn:microsoft.com/office/officeart/2005/8/layout/process5"/>
    <dgm:cxn modelId="{2B8F76C6-9C8D-4B2D-95B2-1F8836C888CD}" type="presOf" srcId="{E85A8C6D-959E-44B2-B888-09929F6DD484}" destId="{72DEC18E-CC57-4661-A290-AE2DEEC949F9}" srcOrd="0" destOrd="0" presId="urn:microsoft.com/office/officeart/2005/8/layout/process5"/>
    <dgm:cxn modelId="{7C2B3BE2-9387-48FE-8233-F455872F5BE1}" srcId="{7F4CD2BD-9103-4A11-92A1-FBA66788CDB7}" destId="{A0DB8210-9A06-4CB8-AD00-480A9D36F174}" srcOrd="1" destOrd="0" parTransId="{A17D3B24-4333-4063-BF48-C1A222F1FE37}" sibTransId="{704FF4BD-57FD-46AA-A683-C2F25BEA13B2}"/>
    <dgm:cxn modelId="{640865DA-E9AE-4398-AF1C-88D09AC0B4BE}" type="presOf" srcId="{67AC2F86-FD9C-4CA9-B70E-D42C409BC37A}" destId="{B1FDE64D-A9DE-469F-90AD-124FD2626A58}" srcOrd="0" destOrd="0" presId="urn:microsoft.com/office/officeart/2005/8/layout/process5"/>
    <dgm:cxn modelId="{F8E561D4-B84F-4F23-A2A1-895260FC15D5}" srcId="{7F4CD2BD-9103-4A11-92A1-FBA66788CDB7}" destId="{60B68B8E-82FF-4E85-B6B4-3C68F879E2AD}" srcOrd="4" destOrd="0" parTransId="{F777DA29-D453-4293-A43E-AA1D1A1F68D2}" sibTransId="{E85A8C6D-959E-44B2-B888-09929F6DD484}"/>
    <dgm:cxn modelId="{5DB28C50-B155-4C7F-B32E-596A0CABAABC}" type="presOf" srcId="{67AC2F86-FD9C-4CA9-B70E-D42C409BC37A}" destId="{4D1C3FDB-D0F1-43D0-9195-DB8509809AEC}" srcOrd="1" destOrd="0" presId="urn:microsoft.com/office/officeart/2005/8/layout/process5"/>
    <dgm:cxn modelId="{8E4D172E-BDE0-4BBC-A8AC-91A7B7749BF3}" srcId="{7F4CD2BD-9103-4A11-92A1-FBA66788CDB7}" destId="{C3A0A6F6-9F30-4BBA-8A20-D2DAF88C441D}" srcOrd="2" destOrd="0" parTransId="{C44BA867-9061-4095-A37F-0F7329858B11}" sibTransId="{67AC2F86-FD9C-4CA9-B70E-D42C409BC37A}"/>
    <dgm:cxn modelId="{66774ADD-DCC6-4706-B357-900F486DED72}" type="presOf" srcId="{D2FBEEEC-3189-4EF4-8D7E-819A5BED71DF}" destId="{E0925CC7-8A40-4A11-BBEE-F1C84D308F06}" srcOrd="0" destOrd="0" presId="urn:microsoft.com/office/officeart/2005/8/layout/process5"/>
    <dgm:cxn modelId="{13C12F9A-A9BE-4F04-A91C-A9C456EF39B0}" srcId="{7F4CD2BD-9103-4A11-92A1-FBA66788CDB7}" destId="{A09DF6D5-5BD6-4928-B570-A892DDA31C2D}" srcOrd="3" destOrd="0" parTransId="{057D9242-4106-4E0F-9568-1706686EC6B5}" sibTransId="{C9B904FC-FDED-4B20-8C06-57C4F7B5583A}"/>
    <dgm:cxn modelId="{A0CA890A-D4B5-456F-B0BE-663725D97D8B}" type="presOf" srcId="{C3A0A6F6-9F30-4BBA-8A20-D2DAF88C441D}" destId="{ECD65EC4-1BD2-4547-8982-2B786C88E6CD}" srcOrd="0" destOrd="0" presId="urn:microsoft.com/office/officeart/2005/8/layout/process5"/>
    <dgm:cxn modelId="{B963C564-D773-4F00-B119-4975193293D4}" type="presOf" srcId="{C9B904FC-FDED-4B20-8C06-57C4F7B5583A}" destId="{769B6A86-0A22-4DB9-B246-886B8CCFF81C}" srcOrd="0" destOrd="0" presId="urn:microsoft.com/office/officeart/2005/8/layout/process5"/>
    <dgm:cxn modelId="{A4A6D177-454C-4C27-B63F-A35C9AF89B01}" type="presOf" srcId="{60B68B8E-82FF-4E85-B6B4-3C68F879E2AD}" destId="{B483E0C4-B5B8-4569-A932-10E903602D75}" srcOrd="0" destOrd="0" presId="urn:microsoft.com/office/officeart/2005/8/layout/process5"/>
    <dgm:cxn modelId="{4C0B2007-D13A-4AB9-AAB2-185870628605}" type="presParOf" srcId="{A8A07C14-E175-49DD-A218-7CBC7A82D96C}" destId="{DD40297F-12CA-424C-8265-6C47C4B0D04F}" srcOrd="0" destOrd="0" presId="urn:microsoft.com/office/officeart/2005/8/layout/process5"/>
    <dgm:cxn modelId="{653D67E9-0E56-4E53-B3CB-BC09D4712F90}" type="presParOf" srcId="{A8A07C14-E175-49DD-A218-7CBC7A82D96C}" destId="{9AFE6E46-14E5-43DE-8089-110035C0753F}" srcOrd="1" destOrd="0" presId="urn:microsoft.com/office/officeart/2005/8/layout/process5"/>
    <dgm:cxn modelId="{084D901D-5E1A-4083-BB07-CCEC3DC8FE13}" type="presParOf" srcId="{9AFE6E46-14E5-43DE-8089-110035C0753F}" destId="{D19A0211-762A-495B-990A-5F75A3969B76}" srcOrd="0" destOrd="0" presId="urn:microsoft.com/office/officeart/2005/8/layout/process5"/>
    <dgm:cxn modelId="{08ED2B04-728A-45A7-A5B4-846A5E5D51C0}" type="presParOf" srcId="{A8A07C14-E175-49DD-A218-7CBC7A82D96C}" destId="{29D1D60F-A610-4831-BD16-A1B333F265AC}" srcOrd="2" destOrd="0" presId="urn:microsoft.com/office/officeart/2005/8/layout/process5"/>
    <dgm:cxn modelId="{5B82A47B-9392-45CC-B842-02A7367D4344}" type="presParOf" srcId="{A8A07C14-E175-49DD-A218-7CBC7A82D96C}" destId="{4D994D99-95EC-48BD-B597-9F3E7116D5FB}" srcOrd="3" destOrd="0" presId="urn:microsoft.com/office/officeart/2005/8/layout/process5"/>
    <dgm:cxn modelId="{74E00AB0-8165-49FE-A484-5A3410E21ECA}" type="presParOf" srcId="{4D994D99-95EC-48BD-B597-9F3E7116D5FB}" destId="{78AB246B-D727-41E8-BE3E-46BEA1C8DC53}" srcOrd="0" destOrd="0" presId="urn:microsoft.com/office/officeart/2005/8/layout/process5"/>
    <dgm:cxn modelId="{92A3C10D-D17F-492E-8E60-7A32B664C2A9}" type="presParOf" srcId="{A8A07C14-E175-49DD-A218-7CBC7A82D96C}" destId="{ECD65EC4-1BD2-4547-8982-2B786C88E6CD}" srcOrd="4" destOrd="0" presId="urn:microsoft.com/office/officeart/2005/8/layout/process5"/>
    <dgm:cxn modelId="{1717AA9A-EFA1-493C-B44D-4F624F068F15}" type="presParOf" srcId="{A8A07C14-E175-49DD-A218-7CBC7A82D96C}" destId="{B1FDE64D-A9DE-469F-90AD-124FD2626A58}" srcOrd="5" destOrd="0" presId="urn:microsoft.com/office/officeart/2005/8/layout/process5"/>
    <dgm:cxn modelId="{62CBA3E9-C54D-4685-AB0F-A10177AC39EF}" type="presParOf" srcId="{B1FDE64D-A9DE-469F-90AD-124FD2626A58}" destId="{4D1C3FDB-D0F1-43D0-9195-DB8509809AEC}" srcOrd="0" destOrd="0" presId="urn:microsoft.com/office/officeart/2005/8/layout/process5"/>
    <dgm:cxn modelId="{2419F62A-6AC3-404B-8325-845F7DA5E651}" type="presParOf" srcId="{A8A07C14-E175-49DD-A218-7CBC7A82D96C}" destId="{5856C5BD-6039-41BF-A631-8D288FC5A9AE}" srcOrd="6" destOrd="0" presId="urn:microsoft.com/office/officeart/2005/8/layout/process5"/>
    <dgm:cxn modelId="{2B3FB21E-7F2C-45D1-901E-4A907BBF382B}" type="presParOf" srcId="{A8A07C14-E175-49DD-A218-7CBC7A82D96C}" destId="{769B6A86-0A22-4DB9-B246-886B8CCFF81C}" srcOrd="7" destOrd="0" presId="urn:microsoft.com/office/officeart/2005/8/layout/process5"/>
    <dgm:cxn modelId="{16DC3A9E-7A90-4A5D-B512-C758200F8BDF}" type="presParOf" srcId="{769B6A86-0A22-4DB9-B246-886B8CCFF81C}" destId="{007C74E6-A888-4400-A601-F6FA1C29B9D2}" srcOrd="0" destOrd="0" presId="urn:microsoft.com/office/officeart/2005/8/layout/process5"/>
    <dgm:cxn modelId="{0392361A-7716-4AA8-AC3A-7101B7D0FA25}" type="presParOf" srcId="{A8A07C14-E175-49DD-A218-7CBC7A82D96C}" destId="{B483E0C4-B5B8-4569-A932-10E903602D75}" srcOrd="8" destOrd="0" presId="urn:microsoft.com/office/officeart/2005/8/layout/process5"/>
    <dgm:cxn modelId="{C9108C30-C3C3-4889-94B7-CD3A76532CDF}" type="presParOf" srcId="{A8A07C14-E175-49DD-A218-7CBC7A82D96C}" destId="{72DEC18E-CC57-4661-A290-AE2DEEC949F9}" srcOrd="9" destOrd="0" presId="urn:microsoft.com/office/officeart/2005/8/layout/process5"/>
    <dgm:cxn modelId="{4C135EB1-95ED-4992-A7A0-4553CB3DDB89}" type="presParOf" srcId="{72DEC18E-CC57-4661-A290-AE2DEEC949F9}" destId="{29714E76-6DA8-4B3D-B3DC-12202A467111}" srcOrd="0" destOrd="0" presId="urn:microsoft.com/office/officeart/2005/8/layout/process5"/>
    <dgm:cxn modelId="{84E51A7F-249B-4651-8FC3-8FA01F380EED}" type="presParOf" srcId="{A8A07C14-E175-49DD-A218-7CBC7A82D96C}" destId="{E0925CC7-8A40-4A11-BBEE-F1C84D308F0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40297F-12CA-424C-8265-6C47C4B0D04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幸福碰碰車</a:t>
          </a:r>
          <a:endParaRPr lang="zh-TW" altLang="en-US" sz="3600" kern="1200" dirty="0"/>
        </a:p>
      </dsp:txBody>
      <dsp:txXfrm>
        <a:off x="144776" y="50451"/>
        <a:ext cx="2620721" cy="1534246"/>
      </dsp:txXfrm>
    </dsp:sp>
    <dsp:sp modelId="{9AFE6E46-14E5-43DE-8089-110035C0753F}">
      <dsp:nvSpPr>
        <dsp:cNvPr id="0" name=""/>
        <dsp:cNvSpPr/>
      </dsp:nvSpPr>
      <dsp:spPr>
        <a:xfrm rot="70857">
          <a:off x="3052194" y="519626"/>
          <a:ext cx="57595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12" y="652568"/>
        <a:ext cx="403168" cy="404168"/>
      </dsp:txXfrm>
    </dsp:sp>
    <dsp:sp modelId="{29D1D60F-A610-4831-BD16-A1B333F265AC}">
      <dsp:nvSpPr>
        <dsp:cNvPr id="0" name=""/>
        <dsp:cNvSpPr/>
      </dsp:nvSpPr>
      <dsp:spPr>
        <a:xfrm>
          <a:off x="3899706" y="8110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戰火金剛</a:t>
          </a:r>
          <a:endParaRPr lang="zh-TW" altLang="en-US" sz="4400" kern="1200" dirty="0"/>
        </a:p>
      </dsp:txBody>
      <dsp:txXfrm>
        <a:off x="3947439" y="128841"/>
        <a:ext cx="2620721" cy="1534246"/>
      </dsp:txXfrm>
    </dsp:sp>
    <dsp:sp modelId="{4D994D99-95EC-48BD-B597-9F3E7116D5FB}">
      <dsp:nvSpPr>
        <dsp:cNvPr id="0" name=""/>
        <dsp:cNvSpPr/>
      </dsp:nvSpPr>
      <dsp:spPr>
        <a:xfrm rot="21529143">
          <a:off x="6854857" y="520298"/>
          <a:ext cx="575954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875" y="656802"/>
        <a:ext cx="403168" cy="404168"/>
      </dsp:txXfrm>
    </dsp:sp>
    <dsp:sp modelId="{ECD65EC4-1BD2-4547-8982-2B786C88E6C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星空小飛碟</a:t>
          </a:r>
          <a:endParaRPr lang="zh-TW" altLang="en-US" sz="3600" kern="1200" dirty="0"/>
        </a:p>
      </dsp:txBody>
      <dsp:txXfrm>
        <a:off x="7750101" y="50451"/>
        <a:ext cx="2620721" cy="1534246"/>
      </dsp:txXfrm>
    </dsp:sp>
    <dsp:sp modelId="{B1FDE64D-A9DE-469F-90AD-124FD2626A5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856C5BD-6039-41BF-A631-8D288FC5A9AE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坦克大戰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769B6A86-0A22-4DB9-B246-886B8CCFF81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483E0C4-B5B8-4569-A932-10E903602D75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鋼鐵碰碰車</a:t>
          </a:r>
          <a:endParaRPr lang="zh-TW" altLang="en-US" sz="3600" kern="1200" dirty="0"/>
        </a:p>
      </dsp:txBody>
      <dsp:txXfrm>
        <a:off x="3947439" y="2766639"/>
        <a:ext cx="2620721" cy="1534246"/>
      </dsp:txXfrm>
    </dsp:sp>
    <dsp:sp modelId="{72DEC18E-CC57-4661-A290-AE2DEEC949F9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E0925CC7-8A40-4A11-BBEE-F1C84D308F06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回家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47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16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74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10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915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72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7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2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01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8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99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0EFC5-F721-409D-B059-4053C8569FE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2CDE9-6882-4D32-8CA5-A09FE7DFD0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30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749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8560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4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906244"/>
              </p:ext>
            </p:extLst>
          </p:nvPr>
        </p:nvGraphicFramePr>
        <p:xfrm>
          <a:off x="838200" y="1528354"/>
          <a:ext cx="10515603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0100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rgbClr val="7030A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3733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chemeClr val="tx1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0535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r>
                        <a:rPr lang="zh-TW" altLang="en-US">
                          <a:solidFill>
                            <a:schemeClr val="tx1"/>
                          </a:solidFill>
                          <a:effectLst/>
                        </a:rPr>
                        <a:t>人</a:t>
                      </a:r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chemeClr val="tx1"/>
                          </a:solidFill>
                          <a:effectLst/>
                        </a:rPr>
                        <a:t>含</a:t>
                      </a:r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zh-TW" altLang="en-US">
                          <a:solidFill>
                            <a:schemeClr val="tx1"/>
                          </a:solidFill>
                          <a:effectLst/>
                        </a:rPr>
                        <a:t>以上</a:t>
                      </a:r>
                      <a:r>
                        <a:rPr lang="en-US" altLang="zh-TW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zh-TW" altLang="en-US">
                          <a:solidFill>
                            <a:schemeClr val="tx1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053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78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78285" y="2110445"/>
            <a:ext cx="5042263" cy="378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9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1425372"/>
            <a:ext cx="4893098" cy="390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55968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https://www.tcap.taipei/</a:t>
            </a: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3122024" y="2608999"/>
            <a:ext cx="1984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兒童新樂園</a:t>
            </a:r>
          </a:p>
        </p:txBody>
      </p:sp>
    </p:spTree>
    <p:extLst>
      <p:ext uri="{BB962C8B-B14F-4D97-AF65-F5344CB8AC3E}">
        <p14:creationId xmlns:p14="http://schemas.microsoft.com/office/powerpoint/2010/main" val="24575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096851" cy="342947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endParaRPr lang="zh-TW" altLang="en-US" dirty="0"/>
          </a:p>
        </p:txBody>
      </p:sp>
      <p:pic>
        <p:nvPicPr>
          <p:cNvPr id="7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27941" y="1894114"/>
            <a:ext cx="6889933" cy="387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169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票價</vt:lpstr>
      <vt:lpstr>星空小飛碟</vt:lpstr>
      <vt:lpstr> 轉轉咖啡杯</vt:lpstr>
      <vt:lpstr>https://www.tcap.taipei/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兒童新樂園完約而</dc:title>
  <dc:creator>Windows 使用者</dc:creator>
  <cp:lastModifiedBy>Windows 使用者</cp:lastModifiedBy>
  <cp:revision>10</cp:revision>
  <dcterms:created xsi:type="dcterms:W3CDTF">2022-12-26T06:44:41Z</dcterms:created>
  <dcterms:modified xsi:type="dcterms:W3CDTF">2023-01-16T07:07:32Z</dcterms:modified>
</cp:coreProperties>
</file>