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81DF7-40FB-4762-99E8-CEC52B749DE2}" type="doc">
      <dgm:prSet loTypeId="urn:microsoft.com/office/officeart/2005/8/layout/process5" loCatId="process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7927203E-1882-4A90-B3CF-2761F1A7537A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森林吼吼樹屋</a:t>
          </a:r>
          <a:endParaRPr lang="zh-TW" altLang="en-US" b="0" cap="none" spc="0" dirty="0">
            <a:ln w="0"/>
            <a:effectLst>
              <a:innerShdw blurRad="114300">
                <a:prstClr val="black"/>
              </a:innerShdw>
            </a:effectLst>
          </a:endParaRPr>
        </a:p>
      </dgm:t>
    </dgm:pt>
    <dgm:pt modelId="{AA065190-FD1A-432D-83C6-77A72D1E6792}" type="parTrans" cxnId="{178ACFC9-A182-405C-993E-9D7F16C7384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C8CD117B-34C5-44E7-B273-71D26E57F9E0}" type="sibTrans" cxnId="{178ACFC9-A182-405C-993E-9D7F16C7384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FE60E96D-52D2-4F6B-AEEB-76E5B4FDA189}">
      <dgm:prSet phldrT="[文字]"/>
      <dgm:spPr/>
      <dgm:t>
        <a:bodyPr/>
        <a:lstStyle/>
        <a:p>
          <a:r>
            <a:rPr lang="zh-TW" altLang="en-US" b="0" cap="none" spc="0" smtClean="0">
              <a:ln w="0"/>
              <a:effectLst>
                <a:innerShdw blurRad="114300">
                  <a:prstClr val="black"/>
                </a:innerShdw>
              </a:effectLst>
            </a:rPr>
            <a:t>尋寶船</a:t>
          </a:r>
          <a:endParaRPr lang="zh-TW" altLang="en-US" b="0" cap="none" spc="0" dirty="0">
            <a:ln w="0"/>
            <a:effectLst>
              <a:innerShdw blurRad="114300">
                <a:prstClr val="black"/>
              </a:innerShdw>
            </a:effectLst>
          </a:endParaRPr>
        </a:p>
      </dgm:t>
    </dgm:pt>
    <dgm:pt modelId="{03FB8556-9E9E-4AD4-BC43-B6609499B019}" type="parTrans" cxnId="{35B97B6D-56F5-426D-9AB5-3B73E08A27A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49E05AD9-A61B-4AB7-BD1D-99E9E01D162E}" type="sibTrans" cxnId="{35B97B6D-56F5-426D-9AB5-3B73E08A27A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695D79C6-F988-4FAC-8ED5-83EA01D923A0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宇宙迴旋</a:t>
          </a:r>
          <a:endParaRPr lang="zh-TW" altLang="en-US" b="0" cap="none" spc="0" dirty="0">
            <a:ln w="0"/>
            <a:effectLst>
              <a:innerShdw blurRad="114300">
                <a:prstClr val="black"/>
              </a:innerShdw>
            </a:effectLst>
          </a:endParaRPr>
        </a:p>
      </dgm:t>
    </dgm:pt>
    <dgm:pt modelId="{4D2C41BF-273B-4BD9-81D7-4BA9AC8067E0}" type="parTrans" cxnId="{D145960A-66AA-493B-B879-DF8FA0A4179C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1953C23A-3755-49CD-8DFC-67CE21208CD8}" type="sibTrans" cxnId="{D145960A-66AA-493B-B879-DF8FA0A4179C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E495D51F-0735-48B0-902C-0C8190F4D41E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魔法星際飛車</a:t>
          </a:r>
          <a:endParaRPr lang="zh-TW" altLang="en-US" b="0" cap="none" spc="0" dirty="0">
            <a:ln w="0"/>
            <a:effectLst>
              <a:innerShdw blurRad="114300">
                <a:prstClr val="black"/>
              </a:innerShdw>
            </a:effectLst>
          </a:endParaRPr>
        </a:p>
      </dgm:t>
    </dgm:pt>
    <dgm:pt modelId="{60AD2036-4196-4CAF-9B05-D670C6346BF5}" type="parTrans" cxnId="{612862C6-B83E-42FC-8CE2-57DC1CDBF9A4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F479D942-445F-4C3C-AC99-469121C2703B}" type="sibTrans" cxnId="{612862C6-B83E-42FC-8CE2-57DC1CDBF9A4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AAE541AB-2DA4-47B4-9877-A208B2033BE8}">
      <dgm:prSet phldrT="[文字]"/>
      <dgm:spPr/>
      <dgm:t>
        <a:bodyPr/>
        <a:lstStyle/>
        <a:p>
          <a:r>
            <a:rPr lang="zh-TW" altLang="en-US" b="0" i="0" dirty="0" smtClean="0"/>
            <a:t>小飛龍</a:t>
          </a:r>
          <a:endParaRPr lang="en-US" altLang="zh-TW" b="0" i="0" dirty="0" smtClean="0"/>
        </a:p>
      </dgm:t>
    </dgm:pt>
    <dgm:pt modelId="{876A820B-0A1A-4817-A1FE-96C22EAF9382}" type="parTrans" cxnId="{4A0BAAEF-C6F2-463E-AA2A-DA68BC24F02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3EB79EB1-A911-4169-8F57-479C4DAEBAC2}" type="sibTrans" cxnId="{4A0BAAEF-C6F2-463E-AA2A-DA68BC24F02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gm:t>
    </dgm:pt>
    <dgm:pt modelId="{4152342D-15AB-4E03-9AD9-3CCA73C7CD3C}" type="pres">
      <dgm:prSet presAssocID="{4EF81DF7-40FB-4762-99E8-CEC52B749DE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E38B286-13EA-4C65-8F73-296BCB47E332}" type="pres">
      <dgm:prSet presAssocID="{7927203E-1882-4A90-B3CF-2761F1A7537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66E3A0-7170-4BCA-BDE0-8F541BC95851}" type="pres">
      <dgm:prSet presAssocID="{C8CD117B-34C5-44E7-B273-71D26E57F9E0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30BE1195-1C9F-47E0-801A-C9F33AFC3FC0}" type="pres">
      <dgm:prSet presAssocID="{C8CD117B-34C5-44E7-B273-71D26E57F9E0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C1B5CADC-5507-4F88-9DC6-FE773D71F19F}" type="pres">
      <dgm:prSet presAssocID="{FE60E96D-52D2-4F6B-AEEB-76E5B4FDA18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910E47-18F9-4CE2-8326-FDED27E83852}" type="pres">
      <dgm:prSet presAssocID="{49E05AD9-A61B-4AB7-BD1D-99E9E01D162E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4E9D2443-3CB9-4C33-928D-019BA639A726}" type="pres">
      <dgm:prSet presAssocID="{49E05AD9-A61B-4AB7-BD1D-99E9E01D162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364E4A1B-8F24-4222-A554-6BE535FCC239}" type="pres">
      <dgm:prSet presAssocID="{695D79C6-F988-4FAC-8ED5-83EA01D923A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9221D4-0146-4394-BBE7-9166AA5E5C97}" type="pres">
      <dgm:prSet presAssocID="{1953C23A-3755-49CD-8DFC-67CE21208CD8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C36562D-6C92-4839-8166-3F171894A765}" type="pres">
      <dgm:prSet presAssocID="{1953C23A-3755-49CD-8DFC-67CE21208CD8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01E2E0B-2535-453E-AB28-7245AA0B6EE6}" type="pres">
      <dgm:prSet presAssocID="{E495D51F-0735-48B0-902C-0C8190F4D41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47B32-07A8-408A-A62F-D9F41BC4454B}" type="pres">
      <dgm:prSet presAssocID="{F479D942-445F-4C3C-AC99-469121C2703B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B7955A8-84DA-41E1-9C76-91649B051007}" type="pres">
      <dgm:prSet presAssocID="{F479D942-445F-4C3C-AC99-469121C2703B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6601974F-B548-47A0-9590-9C833EAF65F4}" type="pres">
      <dgm:prSet presAssocID="{AAE541AB-2DA4-47B4-9877-A208B2033BE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5B97B6D-56F5-426D-9AB5-3B73E08A27A1}" srcId="{4EF81DF7-40FB-4762-99E8-CEC52B749DE2}" destId="{FE60E96D-52D2-4F6B-AEEB-76E5B4FDA189}" srcOrd="1" destOrd="0" parTransId="{03FB8556-9E9E-4AD4-BC43-B6609499B019}" sibTransId="{49E05AD9-A61B-4AB7-BD1D-99E9E01D162E}"/>
    <dgm:cxn modelId="{775CED51-9B31-44AF-83B9-746521A0FF44}" type="presOf" srcId="{4EF81DF7-40FB-4762-99E8-CEC52B749DE2}" destId="{4152342D-15AB-4E03-9AD9-3CCA73C7CD3C}" srcOrd="0" destOrd="0" presId="urn:microsoft.com/office/officeart/2005/8/layout/process5"/>
    <dgm:cxn modelId="{7E43A45B-D13D-4170-B138-79E2560A3939}" type="presOf" srcId="{FE60E96D-52D2-4F6B-AEEB-76E5B4FDA189}" destId="{C1B5CADC-5507-4F88-9DC6-FE773D71F19F}" srcOrd="0" destOrd="0" presId="urn:microsoft.com/office/officeart/2005/8/layout/process5"/>
    <dgm:cxn modelId="{AC36306C-7DC3-4275-A367-BEEB33C29B5A}" type="presOf" srcId="{1953C23A-3755-49CD-8DFC-67CE21208CD8}" destId="{539221D4-0146-4394-BBE7-9166AA5E5C97}" srcOrd="0" destOrd="0" presId="urn:microsoft.com/office/officeart/2005/8/layout/process5"/>
    <dgm:cxn modelId="{28FC7F36-5745-45B9-9770-F38FE688537C}" type="presOf" srcId="{AAE541AB-2DA4-47B4-9877-A208B2033BE8}" destId="{6601974F-B548-47A0-9590-9C833EAF65F4}" srcOrd="0" destOrd="0" presId="urn:microsoft.com/office/officeart/2005/8/layout/process5"/>
    <dgm:cxn modelId="{2395DE41-426F-4AE9-BADD-3C3EA66B991F}" type="presOf" srcId="{49E05AD9-A61B-4AB7-BD1D-99E9E01D162E}" destId="{6A910E47-18F9-4CE2-8326-FDED27E83852}" srcOrd="0" destOrd="0" presId="urn:microsoft.com/office/officeart/2005/8/layout/process5"/>
    <dgm:cxn modelId="{23B01E59-560C-4714-88E9-CA09EEC1F611}" type="presOf" srcId="{695D79C6-F988-4FAC-8ED5-83EA01D923A0}" destId="{364E4A1B-8F24-4222-A554-6BE535FCC239}" srcOrd="0" destOrd="0" presId="urn:microsoft.com/office/officeart/2005/8/layout/process5"/>
    <dgm:cxn modelId="{E741EC14-852C-49A5-A43E-4BACA48790B1}" type="presOf" srcId="{7927203E-1882-4A90-B3CF-2761F1A7537A}" destId="{9E38B286-13EA-4C65-8F73-296BCB47E332}" srcOrd="0" destOrd="0" presId="urn:microsoft.com/office/officeart/2005/8/layout/process5"/>
    <dgm:cxn modelId="{178ACFC9-A182-405C-993E-9D7F16C73841}" srcId="{4EF81DF7-40FB-4762-99E8-CEC52B749DE2}" destId="{7927203E-1882-4A90-B3CF-2761F1A7537A}" srcOrd="0" destOrd="0" parTransId="{AA065190-FD1A-432D-83C6-77A72D1E6792}" sibTransId="{C8CD117B-34C5-44E7-B273-71D26E57F9E0}"/>
    <dgm:cxn modelId="{612862C6-B83E-42FC-8CE2-57DC1CDBF9A4}" srcId="{4EF81DF7-40FB-4762-99E8-CEC52B749DE2}" destId="{E495D51F-0735-48B0-902C-0C8190F4D41E}" srcOrd="3" destOrd="0" parTransId="{60AD2036-4196-4CAF-9B05-D670C6346BF5}" sibTransId="{F479D942-445F-4C3C-AC99-469121C2703B}"/>
    <dgm:cxn modelId="{EB99E903-5D22-4F64-9B46-7FD205ACDA91}" type="presOf" srcId="{1953C23A-3755-49CD-8DFC-67CE21208CD8}" destId="{AC36562D-6C92-4839-8166-3F171894A765}" srcOrd="1" destOrd="0" presId="urn:microsoft.com/office/officeart/2005/8/layout/process5"/>
    <dgm:cxn modelId="{D145960A-66AA-493B-B879-DF8FA0A4179C}" srcId="{4EF81DF7-40FB-4762-99E8-CEC52B749DE2}" destId="{695D79C6-F988-4FAC-8ED5-83EA01D923A0}" srcOrd="2" destOrd="0" parTransId="{4D2C41BF-273B-4BD9-81D7-4BA9AC8067E0}" sibTransId="{1953C23A-3755-49CD-8DFC-67CE21208CD8}"/>
    <dgm:cxn modelId="{CD4AF20E-8BCF-46AA-85E3-2780592DBB68}" type="presOf" srcId="{C8CD117B-34C5-44E7-B273-71D26E57F9E0}" destId="{30BE1195-1C9F-47E0-801A-C9F33AFC3FC0}" srcOrd="1" destOrd="0" presId="urn:microsoft.com/office/officeart/2005/8/layout/process5"/>
    <dgm:cxn modelId="{CD07B9D6-3A96-471A-936C-4A81BE97FC57}" type="presOf" srcId="{49E05AD9-A61B-4AB7-BD1D-99E9E01D162E}" destId="{4E9D2443-3CB9-4C33-928D-019BA639A726}" srcOrd="1" destOrd="0" presId="urn:microsoft.com/office/officeart/2005/8/layout/process5"/>
    <dgm:cxn modelId="{674D9855-6DF0-4D5B-BC03-D96583305061}" type="presOf" srcId="{F479D942-445F-4C3C-AC99-469121C2703B}" destId="{CB7955A8-84DA-41E1-9C76-91649B051007}" srcOrd="1" destOrd="0" presId="urn:microsoft.com/office/officeart/2005/8/layout/process5"/>
    <dgm:cxn modelId="{4A0BAAEF-C6F2-463E-AA2A-DA68BC24F027}" srcId="{4EF81DF7-40FB-4762-99E8-CEC52B749DE2}" destId="{AAE541AB-2DA4-47B4-9877-A208B2033BE8}" srcOrd="4" destOrd="0" parTransId="{876A820B-0A1A-4817-A1FE-96C22EAF9382}" sibTransId="{3EB79EB1-A911-4169-8F57-479C4DAEBAC2}"/>
    <dgm:cxn modelId="{5664877E-B939-4E66-98E8-5C27D39252F3}" type="presOf" srcId="{C8CD117B-34C5-44E7-B273-71D26E57F9E0}" destId="{5866E3A0-7170-4BCA-BDE0-8F541BC95851}" srcOrd="0" destOrd="0" presId="urn:microsoft.com/office/officeart/2005/8/layout/process5"/>
    <dgm:cxn modelId="{E4EC094F-DA31-43FC-8652-F3573D96D8D5}" type="presOf" srcId="{E495D51F-0735-48B0-902C-0C8190F4D41E}" destId="{F01E2E0B-2535-453E-AB28-7245AA0B6EE6}" srcOrd="0" destOrd="0" presId="urn:microsoft.com/office/officeart/2005/8/layout/process5"/>
    <dgm:cxn modelId="{635E5193-AA49-489B-BEBE-F6FB88A5553B}" type="presOf" srcId="{F479D942-445F-4C3C-AC99-469121C2703B}" destId="{CA547B32-07A8-408A-A62F-D9F41BC4454B}" srcOrd="0" destOrd="0" presId="urn:microsoft.com/office/officeart/2005/8/layout/process5"/>
    <dgm:cxn modelId="{4321F0DC-FCE5-477A-ACD9-C60F7FFDCBB4}" type="presParOf" srcId="{4152342D-15AB-4E03-9AD9-3CCA73C7CD3C}" destId="{9E38B286-13EA-4C65-8F73-296BCB47E332}" srcOrd="0" destOrd="0" presId="urn:microsoft.com/office/officeart/2005/8/layout/process5"/>
    <dgm:cxn modelId="{085230C1-9ED6-4755-84CD-61B45D579FA4}" type="presParOf" srcId="{4152342D-15AB-4E03-9AD9-3CCA73C7CD3C}" destId="{5866E3A0-7170-4BCA-BDE0-8F541BC95851}" srcOrd="1" destOrd="0" presId="urn:microsoft.com/office/officeart/2005/8/layout/process5"/>
    <dgm:cxn modelId="{6D22EC13-E055-4A8D-B554-9F6FF878A678}" type="presParOf" srcId="{5866E3A0-7170-4BCA-BDE0-8F541BC95851}" destId="{30BE1195-1C9F-47E0-801A-C9F33AFC3FC0}" srcOrd="0" destOrd="0" presId="urn:microsoft.com/office/officeart/2005/8/layout/process5"/>
    <dgm:cxn modelId="{87DA07B6-F9A4-44D9-8BA2-6C9E5A421CF7}" type="presParOf" srcId="{4152342D-15AB-4E03-9AD9-3CCA73C7CD3C}" destId="{C1B5CADC-5507-4F88-9DC6-FE773D71F19F}" srcOrd="2" destOrd="0" presId="urn:microsoft.com/office/officeart/2005/8/layout/process5"/>
    <dgm:cxn modelId="{6EEABBCE-BF15-4908-8540-6165AD483BF1}" type="presParOf" srcId="{4152342D-15AB-4E03-9AD9-3CCA73C7CD3C}" destId="{6A910E47-18F9-4CE2-8326-FDED27E83852}" srcOrd="3" destOrd="0" presId="urn:microsoft.com/office/officeart/2005/8/layout/process5"/>
    <dgm:cxn modelId="{ABF8243B-17A5-4075-8401-2B707318886A}" type="presParOf" srcId="{6A910E47-18F9-4CE2-8326-FDED27E83852}" destId="{4E9D2443-3CB9-4C33-928D-019BA639A726}" srcOrd="0" destOrd="0" presId="urn:microsoft.com/office/officeart/2005/8/layout/process5"/>
    <dgm:cxn modelId="{E8972B9A-7470-4FBE-BD2A-401A0494D4E2}" type="presParOf" srcId="{4152342D-15AB-4E03-9AD9-3CCA73C7CD3C}" destId="{364E4A1B-8F24-4222-A554-6BE535FCC239}" srcOrd="4" destOrd="0" presId="urn:microsoft.com/office/officeart/2005/8/layout/process5"/>
    <dgm:cxn modelId="{A5F0B596-8B1E-448F-964A-21BAA441949B}" type="presParOf" srcId="{4152342D-15AB-4E03-9AD9-3CCA73C7CD3C}" destId="{539221D4-0146-4394-BBE7-9166AA5E5C97}" srcOrd="5" destOrd="0" presId="urn:microsoft.com/office/officeart/2005/8/layout/process5"/>
    <dgm:cxn modelId="{FFEB54A7-0F2B-4009-86C1-38E083904006}" type="presParOf" srcId="{539221D4-0146-4394-BBE7-9166AA5E5C97}" destId="{AC36562D-6C92-4839-8166-3F171894A765}" srcOrd="0" destOrd="0" presId="urn:microsoft.com/office/officeart/2005/8/layout/process5"/>
    <dgm:cxn modelId="{03F178D7-A581-47B1-BABB-D40A3BD125BF}" type="presParOf" srcId="{4152342D-15AB-4E03-9AD9-3CCA73C7CD3C}" destId="{F01E2E0B-2535-453E-AB28-7245AA0B6EE6}" srcOrd="6" destOrd="0" presId="urn:microsoft.com/office/officeart/2005/8/layout/process5"/>
    <dgm:cxn modelId="{5C2D85AB-C02F-4FA2-8A82-848192927619}" type="presParOf" srcId="{4152342D-15AB-4E03-9AD9-3CCA73C7CD3C}" destId="{CA547B32-07A8-408A-A62F-D9F41BC4454B}" srcOrd="7" destOrd="0" presId="urn:microsoft.com/office/officeart/2005/8/layout/process5"/>
    <dgm:cxn modelId="{D5448991-552E-4764-A666-B868BF45F885}" type="presParOf" srcId="{CA547B32-07A8-408A-A62F-D9F41BC4454B}" destId="{CB7955A8-84DA-41E1-9C76-91649B051007}" srcOrd="0" destOrd="0" presId="urn:microsoft.com/office/officeart/2005/8/layout/process5"/>
    <dgm:cxn modelId="{A6901A37-CAD3-4167-9374-7A05182C1CF9}" type="presParOf" srcId="{4152342D-15AB-4E03-9AD9-3CCA73C7CD3C}" destId="{6601974F-B548-47A0-9590-9C833EAF65F4}" srcOrd="8" destOrd="0" presId="urn:microsoft.com/office/officeart/2005/8/layout/process5"/>
  </dgm:cxnLst>
  <dgm:bg>
    <a:effectLst>
      <a:innerShdw blurRad="114300">
        <a:prstClr val="black"/>
      </a:inn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8B286-13EA-4C65-8F73-296BCB47E332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0" kern="120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森林吼吼樹屋</a:t>
          </a:r>
          <a:endParaRPr lang="zh-TW" altLang="en-US" sz="4000" b="0" kern="1200" cap="none" spc="0" dirty="0">
            <a:ln w="0"/>
            <a:effectLst>
              <a:innerShdw blurRad="114300">
                <a:prstClr val="black"/>
              </a:innerShdw>
            </a:effectLst>
          </a:endParaRPr>
        </a:p>
      </dsp:txBody>
      <dsp:txXfrm>
        <a:off x="144776" y="50451"/>
        <a:ext cx="2620721" cy="1534246"/>
      </dsp:txXfrm>
    </dsp:sp>
    <dsp:sp modelId="{5866E3A0-7170-4BCA-BDE0-8F541BC9585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0" kern="120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sp:txBody>
      <dsp:txXfrm>
        <a:off x="3052255" y="615490"/>
        <a:ext cx="403082" cy="404168"/>
      </dsp:txXfrm>
    </dsp:sp>
    <dsp:sp modelId="{C1B5CADC-5507-4F88-9DC6-FE773D71F19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0" kern="1200" cap="none" spc="0" smtClean="0">
              <a:ln w="0"/>
              <a:effectLst>
                <a:innerShdw blurRad="114300">
                  <a:prstClr val="black"/>
                </a:innerShdw>
              </a:effectLst>
            </a:rPr>
            <a:t>尋寶船</a:t>
          </a:r>
          <a:endParaRPr lang="zh-TW" altLang="en-US" sz="4000" b="0" kern="1200" cap="none" spc="0" dirty="0">
            <a:ln w="0"/>
            <a:effectLst>
              <a:innerShdw blurRad="114300">
                <a:prstClr val="black"/>
              </a:innerShdw>
            </a:effectLst>
          </a:endParaRPr>
        </a:p>
      </dsp:txBody>
      <dsp:txXfrm>
        <a:off x="3947439" y="50451"/>
        <a:ext cx="2620721" cy="1534246"/>
      </dsp:txXfrm>
    </dsp:sp>
    <dsp:sp modelId="{6A910E47-18F9-4CE2-8326-FDED27E83852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0" kern="120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sp:txBody>
      <dsp:txXfrm>
        <a:off x="6854918" y="615490"/>
        <a:ext cx="403082" cy="404168"/>
      </dsp:txXfrm>
    </dsp:sp>
    <dsp:sp modelId="{364E4A1B-8F24-4222-A554-6BE535FCC239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0" kern="120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宇宙迴旋</a:t>
          </a:r>
          <a:endParaRPr lang="zh-TW" altLang="en-US" sz="4000" b="0" kern="1200" cap="none" spc="0" dirty="0">
            <a:ln w="0"/>
            <a:effectLst>
              <a:innerShdw blurRad="114300">
                <a:prstClr val="black"/>
              </a:innerShdw>
            </a:effectLst>
          </a:endParaRPr>
        </a:p>
      </dsp:txBody>
      <dsp:txXfrm>
        <a:off x="7750101" y="50451"/>
        <a:ext cx="2620721" cy="1534246"/>
      </dsp:txXfrm>
    </dsp:sp>
    <dsp:sp modelId="{539221D4-0146-4394-BBE7-9166AA5E5C97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0" kern="120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sp:txBody>
      <dsp:txXfrm rot="-5400000">
        <a:off x="8858378" y="1871456"/>
        <a:ext cx="404168" cy="403082"/>
      </dsp:txXfrm>
    </dsp:sp>
    <dsp:sp modelId="{F01E2E0B-2535-453E-AB28-7245AA0B6EE6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0" kern="1200" cap="none" spc="0" dirty="0" smtClean="0">
              <a:ln w="0"/>
              <a:effectLst>
                <a:innerShdw blurRad="114300">
                  <a:prstClr val="black"/>
                </a:innerShdw>
              </a:effectLst>
            </a:rPr>
            <a:t>魔法星際飛車</a:t>
          </a:r>
          <a:endParaRPr lang="zh-TW" altLang="en-US" sz="4000" b="0" kern="1200" cap="none" spc="0" dirty="0">
            <a:ln w="0"/>
            <a:effectLst>
              <a:innerShdw blurRad="114300">
                <a:prstClr val="black"/>
              </a:innerShdw>
            </a:effectLst>
          </a:endParaRPr>
        </a:p>
      </dsp:txBody>
      <dsp:txXfrm>
        <a:off x="7750101" y="2766639"/>
        <a:ext cx="2620721" cy="1534246"/>
      </dsp:txXfrm>
    </dsp:sp>
    <dsp:sp modelId="{CA547B32-07A8-408A-A62F-D9F41BC4454B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0" kern="1200" cap="none" spc="0">
            <a:ln w="0"/>
            <a:solidFill>
              <a:schemeClr val="tx1"/>
            </a:solidFill>
            <a:effectLst>
              <a:innerShdw blurRad="114300">
                <a:prstClr val="black"/>
              </a:innerShdw>
            </a:effectLst>
          </a:endParaRPr>
        </a:p>
      </dsp:txBody>
      <dsp:txXfrm rot="10800000">
        <a:off x="7060261" y="3331678"/>
        <a:ext cx="403082" cy="404168"/>
      </dsp:txXfrm>
    </dsp:sp>
    <dsp:sp modelId="{6601974F-B548-47A0-9590-9C833EAF65F4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0" i="0" kern="1200" dirty="0" smtClean="0"/>
            <a:t>小飛龍</a:t>
          </a:r>
          <a:endParaRPr lang="en-US" altLang="zh-TW" sz="4000" b="0" i="0" kern="1200" dirty="0" smtClean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19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89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29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58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03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6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23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5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55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98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61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DE1F-5AC8-49BC-BF70-C6BD246C085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80C1F-3238-4C07-9AE5-39E38F57BD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164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新細明體" panose="02020500000000000000" pitchFamily="18" charset="-120"/>
          <a:ea typeface="新細明體" panose="02020500000000000000" pitchFamily="18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ea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到兒童新樂園玩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到兒童新樂園玩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秦策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478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按一下以新增標題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5681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391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85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</a:t>
            </a:r>
            <a:r>
              <a:rPr lang="zh-TW" altLang="en-US" dirty="0" smtClean="0"/>
              <a:t>飛龍</a:t>
            </a:r>
            <a:endParaRPr lang="zh-TW" altLang="en-US" dirty="0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⚡⚡⚡☁☁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38" y="2015511"/>
            <a:ext cx="4502726" cy="3971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65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effectLst>
                  <a:innerShdw blurRad="114300">
                    <a:prstClr val="black"/>
                  </a:innerShdw>
                </a:effectLst>
              </a:rPr>
              <a:t>森林吼吼樹</a:t>
            </a:r>
            <a:r>
              <a:rPr lang="zh-TW" altLang="en-US" dirty="0" smtClean="0">
                <a:ln w="0"/>
                <a:effectLst>
                  <a:innerShdw blurRad="114300">
                    <a:prstClr val="black"/>
                  </a:innerShdw>
                </a:effectLst>
              </a:rPr>
              <a:t>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91" y="1579417"/>
            <a:ext cx="4750859" cy="433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941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0086" y="1332411"/>
            <a:ext cx="9433560" cy="552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24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248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新細明體</vt:lpstr>
      <vt:lpstr>Arial</vt:lpstr>
      <vt:lpstr>Calibri</vt:lpstr>
      <vt:lpstr>Office 佈景主題</vt:lpstr>
      <vt:lpstr>到兒童新樂園玩                                                      到兒童新樂園玩</vt:lpstr>
      <vt:lpstr>     按一下以新增標題</vt:lpstr>
      <vt:lpstr>票價</vt:lpstr>
      <vt:lpstr>小飛龍</vt:lpstr>
      <vt:lpstr>森林吼吼樹屋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11</cp:revision>
  <dcterms:created xsi:type="dcterms:W3CDTF">2022-12-26T06:44:35Z</dcterms:created>
  <dcterms:modified xsi:type="dcterms:W3CDTF">2023-01-16T07:06:42Z</dcterms:modified>
</cp:coreProperties>
</file>