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837A65-7677-4278-B9FE-E0D542BFE2DF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5007084-6EF5-4D59-B3F2-BA1E01640F73}">
      <dgm:prSet phldrT="[文字]"/>
      <dgm:spPr/>
      <dgm:t>
        <a:bodyPr/>
        <a:lstStyle/>
        <a:p>
          <a:r>
            <a:rPr lang="zh-TW" altLang="en-US" dirty="0" smtClean="0"/>
            <a:t>手謠船</a:t>
          </a:r>
          <a:endParaRPr lang="zh-TW" altLang="en-US" dirty="0"/>
        </a:p>
      </dgm:t>
    </dgm:pt>
    <dgm:pt modelId="{48C6F0D1-C377-4D85-A48C-3623614D7DF5}" type="parTrans" cxnId="{62BF6219-4153-4A4A-9DC6-6B8B1C1CE9A1}">
      <dgm:prSet/>
      <dgm:spPr/>
      <dgm:t>
        <a:bodyPr/>
        <a:lstStyle/>
        <a:p>
          <a:endParaRPr lang="zh-TW" altLang="en-US"/>
        </a:p>
      </dgm:t>
    </dgm:pt>
    <dgm:pt modelId="{FE5562FC-F861-4F46-8B6D-62824179495E}" type="sibTrans" cxnId="{62BF6219-4153-4A4A-9DC6-6B8B1C1CE9A1}">
      <dgm:prSet/>
      <dgm:spPr/>
      <dgm:t>
        <a:bodyPr/>
        <a:lstStyle/>
        <a:p>
          <a:endParaRPr lang="zh-TW" altLang="en-US"/>
        </a:p>
      </dgm:t>
    </dgm:pt>
    <dgm:pt modelId="{273EDADD-02ED-4BFC-840F-AF5B38C147AD}">
      <dgm:prSet phldrT="[文字]"/>
      <dgm:spPr/>
      <dgm:t>
        <a:bodyPr/>
        <a:lstStyle/>
        <a:p>
          <a:r>
            <a:rPr lang="zh-TW" altLang="en-US" dirty="0" smtClean="0"/>
            <a:t>坦克大戰</a:t>
          </a:r>
          <a:endParaRPr lang="zh-TW" altLang="en-US" dirty="0"/>
        </a:p>
      </dgm:t>
    </dgm:pt>
    <dgm:pt modelId="{F26E9A45-27F6-4DDB-B000-457BBC9FE37B}" type="parTrans" cxnId="{07E367FA-87D5-42B0-AE9E-594BBD82C6DE}">
      <dgm:prSet/>
      <dgm:spPr/>
      <dgm:t>
        <a:bodyPr/>
        <a:lstStyle/>
        <a:p>
          <a:endParaRPr lang="zh-TW" altLang="en-US"/>
        </a:p>
      </dgm:t>
    </dgm:pt>
    <dgm:pt modelId="{19930CB9-169D-4205-84D3-1D6D69ADBDEC}" type="sibTrans" cxnId="{07E367FA-87D5-42B0-AE9E-594BBD82C6DE}">
      <dgm:prSet/>
      <dgm:spPr/>
      <dgm:t>
        <a:bodyPr/>
        <a:lstStyle/>
        <a:p>
          <a:endParaRPr lang="zh-TW" altLang="en-US"/>
        </a:p>
      </dgm:t>
    </dgm:pt>
    <dgm:pt modelId="{898AC7DB-24D3-4A04-9983-39B29A409D34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04C13466-791F-413B-B235-6D9D99FDD186}" type="parTrans" cxnId="{DB8CB73F-C0E9-4252-A583-E81918705527}">
      <dgm:prSet/>
      <dgm:spPr/>
      <dgm:t>
        <a:bodyPr/>
        <a:lstStyle/>
        <a:p>
          <a:endParaRPr lang="zh-TW" altLang="en-US"/>
        </a:p>
      </dgm:t>
    </dgm:pt>
    <dgm:pt modelId="{E686B979-3D5C-49AE-8F56-228615639146}" type="sibTrans" cxnId="{DB8CB73F-C0E9-4252-A583-E81918705527}">
      <dgm:prSet/>
      <dgm:spPr/>
      <dgm:t>
        <a:bodyPr/>
        <a:lstStyle/>
        <a:p>
          <a:endParaRPr lang="zh-TW" altLang="en-US"/>
        </a:p>
      </dgm:t>
    </dgm:pt>
    <dgm:pt modelId="{46BFEC56-CBA5-42B7-9C72-CEA06DC85AE1}">
      <dgm:prSet phldrT="[文字]"/>
      <dgm:spPr/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D8F1A2D9-BBFC-4301-8818-2B9914A28887}" type="parTrans" cxnId="{294722E1-A4A3-4C9C-BCE1-E39FC7BB631E}">
      <dgm:prSet/>
      <dgm:spPr/>
      <dgm:t>
        <a:bodyPr/>
        <a:lstStyle/>
        <a:p>
          <a:endParaRPr lang="zh-TW" altLang="en-US"/>
        </a:p>
      </dgm:t>
    </dgm:pt>
    <dgm:pt modelId="{F5A06C1B-ABE4-4D97-B2F0-DB61478AF364}" type="sibTrans" cxnId="{294722E1-A4A3-4C9C-BCE1-E39FC7BB631E}">
      <dgm:prSet/>
      <dgm:spPr/>
      <dgm:t>
        <a:bodyPr/>
        <a:lstStyle/>
        <a:p>
          <a:endParaRPr lang="zh-TW" altLang="en-US"/>
        </a:p>
      </dgm:t>
    </dgm:pt>
    <dgm:pt modelId="{816F3E8A-B835-46E8-8D98-7258DB9D018D}">
      <dgm:prSet phldrT="[文字]"/>
      <dgm:spPr/>
      <dgm:t>
        <a:bodyPr/>
        <a:lstStyle/>
        <a:p>
          <a:r>
            <a:rPr lang="zh-TW" altLang="en-US" smtClean="0"/>
            <a:t>宇宙旋轉</a:t>
          </a:r>
          <a:endParaRPr lang="zh-TW" altLang="en-US" dirty="0"/>
        </a:p>
      </dgm:t>
    </dgm:pt>
    <dgm:pt modelId="{08AAF9B3-98BA-4B6A-99C3-DF7490DC04AC}" type="parTrans" cxnId="{E5376FAD-D975-4867-B10C-DAF8864961E5}">
      <dgm:prSet/>
      <dgm:spPr/>
      <dgm:t>
        <a:bodyPr/>
        <a:lstStyle/>
        <a:p>
          <a:endParaRPr lang="zh-TW" altLang="en-US"/>
        </a:p>
      </dgm:t>
    </dgm:pt>
    <dgm:pt modelId="{299B095A-C1D8-4676-AD14-5E507F205862}" type="sibTrans" cxnId="{E5376FAD-D975-4867-B10C-DAF8864961E5}">
      <dgm:prSet/>
      <dgm:spPr/>
      <dgm:t>
        <a:bodyPr/>
        <a:lstStyle/>
        <a:p>
          <a:endParaRPr lang="zh-TW" altLang="en-US"/>
        </a:p>
      </dgm:t>
    </dgm:pt>
    <dgm:pt modelId="{BBCC2C10-5995-4CB8-BAA7-1EAA04DBE7EE}" type="pres">
      <dgm:prSet presAssocID="{08837A65-7677-4278-B9FE-E0D542BFE2D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6D86196-3752-40FE-A94F-9BCD0D19FF42}" type="pres">
      <dgm:prSet presAssocID="{45007084-6EF5-4D59-B3F2-BA1E01640F7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18A60D6-0C05-45CE-8B86-CFE5F396C69D}" type="pres">
      <dgm:prSet presAssocID="{FE5562FC-F861-4F46-8B6D-62824179495E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E7486577-2987-4111-8F50-D451DA6B93C9}" type="pres">
      <dgm:prSet presAssocID="{FE5562FC-F861-4F46-8B6D-62824179495E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24E6FDE6-F274-40BC-8519-CE5B175AC307}" type="pres">
      <dgm:prSet presAssocID="{273EDADD-02ED-4BFC-840F-AF5B38C147A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B4306BF-0AFF-4649-9570-1ED2138664D4}" type="pres">
      <dgm:prSet presAssocID="{19930CB9-169D-4205-84D3-1D6D69ADBDEC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F950635A-8CF6-488A-9BFF-8CD3F48BACA0}" type="pres">
      <dgm:prSet presAssocID="{19930CB9-169D-4205-84D3-1D6D69ADBDEC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7DC60C4D-8409-4A23-A00E-BE1C7BF0AACB}" type="pres">
      <dgm:prSet presAssocID="{898AC7DB-24D3-4A04-9983-39B29A409D3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2B8DAB6-2C79-4491-B881-2C8EB11500C2}" type="pres">
      <dgm:prSet presAssocID="{E686B979-3D5C-49AE-8F56-228615639146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574A0A52-0D17-4663-9767-4CD25E0FD322}" type="pres">
      <dgm:prSet presAssocID="{E686B979-3D5C-49AE-8F56-228615639146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73E1BB1E-C266-479F-87FD-B3BC3B141CB4}" type="pres">
      <dgm:prSet presAssocID="{46BFEC56-CBA5-42B7-9C72-CEA06DC85AE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F89586-3CB5-4332-BC96-CEA416E80209}" type="pres">
      <dgm:prSet presAssocID="{F5A06C1B-ABE4-4D97-B2F0-DB61478AF364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0F116431-0279-4B0B-9573-3E33806FADA8}" type="pres">
      <dgm:prSet presAssocID="{F5A06C1B-ABE4-4D97-B2F0-DB61478AF364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9898DF79-717A-4418-8369-5AF3440F89EB}" type="pres">
      <dgm:prSet presAssocID="{816F3E8A-B835-46E8-8D98-7258DB9D018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91398AA-1DD1-4BDB-BCDC-DDD0AB1D72C0}" type="presOf" srcId="{E686B979-3D5C-49AE-8F56-228615639146}" destId="{82B8DAB6-2C79-4491-B881-2C8EB11500C2}" srcOrd="0" destOrd="0" presId="urn:microsoft.com/office/officeart/2005/8/layout/process5"/>
    <dgm:cxn modelId="{7C080016-AAED-4870-84A1-5627963686C4}" type="presOf" srcId="{FE5562FC-F861-4F46-8B6D-62824179495E}" destId="{E7486577-2987-4111-8F50-D451DA6B93C9}" srcOrd="1" destOrd="0" presId="urn:microsoft.com/office/officeart/2005/8/layout/process5"/>
    <dgm:cxn modelId="{FEA695D5-EFC7-411B-94F5-A021A4B48E01}" type="presOf" srcId="{08837A65-7677-4278-B9FE-E0D542BFE2DF}" destId="{BBCC2C10-5995-4CB8-BAA7-1EAA04DBE7EE}" srcOrd="0" destOrd="0" presId="urn:microsoft.com/office/officeart/2005/8/layout/process5"/>
    <dgm:cxn modelId="{DB8CB73F-C0E9-4252-A583-E81918705527}" srcId="{08837A65-7677-4278-B9FE-E0D542BFE2DF}" destId="{898AC7DB-24D3-4A04-9983-39B29A409D34}" srcOrd="2" destOrd="0" parTransId="{04C13466-791F-413B-B235-6D9D99FDD186}" sibTransId="{E686B979-3D5C-49AE-8F56-228615639146}"/>
    <dgm:cxn modelId="{4B50062E-D50B-416F-830B-49C181EBA97F}" type="presOf" srcId="{19930CB9-169D-4205-84D3-1D6D69ADBDEC}" destId="{7B4306BF-0AFF-4649-9570-1ED2138664D4}" srcOrd="0" destOrd="0" presId="urn:microsoft.com/office/officeart/2005/8/layout/process5"/>
    <dgm:cxn modelId="{E9E55A43-191B-4CFE-A91D-EF8BABB24910}" type="presOf" srcId="{E686B979-3D5C-49AE-8F56-228615639146}" destId="{574A0A52-0D17-4663-9767-4CD25E0FD322}" srcOrd="1" destOrd="0" presId="urn:microsoft.com/office/officeart/2005/8/layout/process5"/>
    <dgm:cxn modelId="{99C414ED-4E5B-4573-9D8A-6BAA1F53C26A}" type="presOf" srcId="{898AC7DB-24D3-4A04-9983-39B29A409D34}" destId="{7DC60C4D-8409-4A23-A00E-BE1C7BF0AACB}" srcOrd="0" destOrd="0" presId="urn:microsoft.com/office/officeart/2005/8/layout/process5"/>
    <dgm:cxn modelId="{E5376FAD-D975-4867-B10C-DAF8864961E5}" srcId="{08837A65-7677-4278-B9FE-E0D542BFE2DF}" destId="{816F3E8A-B835-46E8-8D98-7258DB9D018D}" srcOrd="4" destOrd="0" parTransId="{08AAF9B3-98BA-4B6A-99C3-DF7490DC04AC}" sibTransId="{299B095A-C1D8-4676-AD14-5E507F205862}"/>
    <dgm:cxn modelId="{A7611236-8696-42F9-BCE6-52C33C841454}" type="presOf" srcId="{46BFEC56-CBA5-42B7-9C72-CEA06DC85AE1}" destId="{73E1BB1E-C266-479F-87FD-B3BC3B141CB4}" srcOrd="0" destOrd="0" presId="urn:microsoft.com/office/officeart/2005/8/layout/process5"/>
    <dgm:cxn modelId="{62BF6219-4153-4A4A-9DC6-6B8B1C1CE9A1}" srcId="{08837A65-7677-4278-B9FE-E0D542BFE2DF}" destId="{45007084-6EF5-4D59-B3F2-BA1E01640F73}" srcOrd="0" destOrd="0" parTransId="{48C6F0D1-C377-4D85-A48C-3623614D7DF5}" sibTransId="{FE5562FC-F861-4F46-8B6D-62824179495E}"/>
    <dgm:cxn modelId="{765252CC-332E-4ED3-BD9A-8AE2EBE48D3D}" type="presOf" srcId="{273EDADD-02ED-4BFC-840F-AF5B38C147AD}" destId="{24E6FDE6-F274-40BC-8519-CE5B175AC307}" srcOrd="0" destOrd="0" presId="urn:microsoft.com/office/officeart/2005/8/layout/process5"/>
    <dgm:cxn modelId="{294722E1-A4A3-4C9C-BCE1-E39FC7BB631E}" srcId="{08837A65-7677-4278-B9FE-E0D542BFE2DF}" destId="{46BFEC56-CBA5-42B7-9C72-CEA06DC85AE1}" srcOrd="3" destOrd="0" parTransId="{D8F1A2D9-BBFC-4301-8818-2B9914A28887}" sibTransId="{F5A06C1B-ABE4-4D97-B2F0-DB61478AF364}"/>
    <dgm:cxn modelId="{E2CA4962-56FB-4719-B6C3-1B25513A3FF8}" type="presOf" srcId="{19930CB9-169D-4205-84D3-1D6D69ADBDEC}" destId="{F950635A-8CF6-488A-9BFF-8CD3F48BACA0}" srcOrd="1" destOrd="0" presId="urn:microsoft.com/office/officeart/2005/8/layout/process5"/>
    <dgm:cxn modelId="{BB473003-5DC8-41D7-AF8D-FCC7F44F7AAC}" type="presOf" srcId="{F5A06C1B-ABE4-4D97-B2F0-DB61478AF364}" destId="{58F89586-3CB5-4332-BC96-CEA416E80209}" srcOrd="0" destOrd="0" presId="urn:microsoft.com/office/officeart/2005/8/layout/process5"/>
    <dgm:cxn modelId="{E18D2333-E62E-492A-BEB6-80D701075DCC}" type="presOf" srcId="{45007084-6EF5-4D59-B3F2-BA1E01640F73}" destId="{76D86196-3752-40FE-A94F-9BCD0D19FF42}" srcOrd="0" destOrd="0" presId="urn:microsoft.com/office/officeart/2005/8/layout/process5"/>
    <dgm:cxn modelId="{498DA52A-4EB5-4AD6-8A43-DE321217C186}" type="presOf" srcId="{816F3E8A-B835-46E8-8D98-7258DB9D018D}" destId="{9898DF79-717A-4418-8369-5AF3440F89EB}" srcOrd="0" destOrd="0" presId="urn:microsoft.com/office/officeart/2005/8/layout/process5"/>
    <dgm:cxn modelId="{07E367FA-87D5-42B0-AE9E-594BBD82C6DE}" srcId="{08837A65-7677-4278-B9FE-E0D542BFE2DF}" destId="{273EDADD-02ED-4BFC-840F-AF5B38C147AD}" srcOrd="1" destOrd="0" parTransId="{F26E9A45-27F6-4DDB-B000-457BBC9FE37B}" sibTransId="{19930CB9-169D-4205-84D3-1D6D69ADBDEC}"/>
    <dgm:cxn modelId="{0E31465F-7255-4C8B-AF38-6E21AEAAC9DE}" type="presOf" srcId="{F5A06C1B-ABE4-4D97-B2F0-DB61478AF364}" destId="{0F116431-0279-4B0B-9573-3E33806FADA8}" srcOrd="1" destOrd="0" presId="urn:microsoft.com/office/officeart/2005/8/layout/process5"/>
    <dgm:cxn modelId="{9D4B6FBC-E0B5-45E1-B135-A9F39B5AB4E0}" type="presOf" srcId="{FE5562FC-F861-4F46-8B6D-62824179495E}" destId="{C18A60D6-0C05-45CE-8B86-CFE5F396C69D}" srcOrd="0" destOrd="0" presId="urn:microsoft.com/office/officeart/2005/8/layout/process5"/>
    <dgm:cxn modelId="{1E5E5F04-5CA1-4151-A42D-8B7C948C1DC6}" type="presParOf" srcId="{BBCC2C10-5995-4CB8-BAA7-1EAA04DBE7EE}" destId="{76D86196-3752-40FE-A94F-9BCD0D19FF42}" srcOrd="0" destOrd="0" presId="urn:microsoft.com/office/officeart/2005/8/layout/process5"/>
    <dgm:cxn modelId="{6E23250C-C46B-4B7E-9337-FE65723FDA40}" type="presParOf" srcId="{BBCC2C10-5995-4CB8-BAA7-1EAA04DBE7EE}" destId="{C18A60D6-0C05-45CE-8B86-CFE5F396C69D}" srcOrd="1" destOrd="0" presId="urn:microsoft.com/office/officeart/2005/8/layout/process5"/>
    <dgm:cxn modelId="{3F0AB481-2A85-4DF8-BED4-8CF72D9BF859}" type="presParOf" srcId="{C18A60D6-0C05-45CE-8B86-CFE5F396C69D}" destId="{E7486577-2987-4111-8F50-D451DA6B93C9}" srcOrd="0" destOrd="0" presId="urn:microsoft.com/office/officeart/2005/8/layout/process5"/>
    <dgm:cxn modelId="{666EF19B-0FE4-443D-A449-7D0B7E5DD0F1}" type="presParOf" srcId="{BBCC2C10-5995-4CB8-BAA7-1EAA04DBE7EE}" destId="{24E6FDE6-F274-40BC-8519-CE5B175AC307}" srcOrd="2" destOrd="0" presId="urn:microsoft.com/office/officeart/2005/8/layout/process5"/>
    <dgm:cxn modelId="{A946EA80-8232-447C-AFE4-914BD5B53438}" type="presParOf" srcId="{BBCC2C10-5995-4CB8-BAA7-1EAA04DBE7EE}" destId="{7B4306BF-0AFF-4649-9570-1ED2138664D4}" srcOrd="3" destOrd="0" presId="urn:microsoft.com/office/officeart/2005/8/layout/process5"/>
    <dgm:cxn modelId="{37CA9CB9-B276-414D-AE41-8BBB21B96D2C}" type="presParOf" srcId="{7B4306BF-0AFF-4649-9570-1ED2138664D4}" destId="{F950635A-8CF6-488A-9BFF-8CD3F48BACA0}" srcOrd="0" destOrd="0" presId="urn:microsoft.com/office/officeart/2005/8/layout/process5"/>
    <dgm:cxn modelId="{9FC01493-3D06-4EA1-88CA-179C00CC04BC}" type="presParOf" srcId="{BBCC2C10-5995-4CB8-BAA7-1EAA04DBE7EE}" destId="{7DC60C4D-8409-4A23-A00E-BE1C7BF0AACB}" srcOrd="4" destOrd="0" presId="urn:microsoft.com/office/officeart/2005/8/layout/process5"/>
    <dgm:cxn modelId="{CC476BF4-092B-4632-8385-9D28D358392A}" type="presParOf" srcId="{BBCC2C10-5995-4CB8-BAA7-1EAA04DBE7EE}" destId="{82B8DAB6-2C79-4491-B881-2C8EB11500C2}" srcOrd="5" destOrd="0" presId="urn:microsoft.com/office/officeart/2005/8/layout/process5"/>
    <dgm:cxn modelId="{C0FC73CA-7A89-4D46-A47A-BC90B89DF11D}" type="presParOf" srcId="{82B8DAB6-2C79-4491-B881-2C8EB11500C2}" destId="{574A0A52-0D17-4663-9767-4CD25E0FD322}" srcOrd="0" destOrd="0" presId="urn:microsoft.com/office/officeart/2005/8/layout/process5"/>
    <dgm:cxn modelId="{4A798D52-5D3E-49CF-8105-842DA2D110A2}" type="presParOf" srcId="{BBCC2C10-5995-4CB8-BAA7-1EAA04DBE7EE}" destId="{73E1BB1E-C266-479F-87FD-B3BC3B141CB4}" srcOrd="6" destOrd="0" presId="urn:microsoft.com/office/officeart/2005/8/layout/process5"/>
    <dgm:cxn modelId="{5B69E4CD-011C-4121-B104-A80A17D2EBE2}" type="presParOf" srcId="{BBCC2C10-5995-4CB8-BAA7-1EAA04DBE7EE}" destId="{58F89586-3CB5-4332-BC96-CEA416E80209}" srcOrd="7" destOrd="0" presId="urn:microsoft.com/office/officeart/2005/8/layout/process5"/>
    <dgm:cxn modelId="{46EEDCFC-0863-4B1E-A0CD-B18E913499EB}" type="presParOf" srcId="{58F89586-3CB5-4332-BC96-CEA416E80209}" destId="{0F116431-0279-4B0B-9573-3E33806FADA8}" srcOrd="0" destOrd="0" presId="urn:microsoft.com/office/officeart/2005/8/layout/process5"/>
    <dgm:cxn modelId="{912E3E2B-1752-4E95-B67D-D3A03F877983}" type="presParOf" srcId="{BBCC2C10-5995-4CB8-BAA7-1EAA04DBE7EE}" destId="{9898DF79-717A-4418-8369-5AF3440F89EB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D86196-3752-40FE-A94F-9BCD0D19FF42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手謠船</a:t>
          </a:r>
          <a:endParaRPr lang="zh-TW" altLang="en-US" sz="4400" kern="1200" dirty="0"/>
        </a:p>
      </dsp:txBody>
      <dsp:txXfrm>
        <a:off x="144776" y="50451"/>
        <a:ext cx="2620721" cy="1534246"/>
      </dsp:txXfrm>
    </dsp:sp>
    <dsp:sp modelId="{C18A60D6-0C05-45CE-8B86-CFE5F396C69D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24E6FDE6-F274-40BC-8519-CE5B175AC307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坦克大戰</a:t>
          </a:r>
          <a:endParaRPr lang="zh-TW" altLang="en-US" sz="4400" kern="1200" dirty="0"/>
        </a:p>
      </dsp:txBody>
      <dsp:txXfrm>
        <a:off x="3947439" y="50451"/>
        <a:ext cx="2620721" cy="1534246"/>
      </dsp:txXfrm>
    </dsp:sp>
    <dsp:sp modelId="{7B4306BF-0AFF-4649-9570-1ED2138664D4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7DC60C4D-8409-4A23-A00E-BE1C7BF0AACB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摩天輪</a:t>
          </a:r>
          <a:endParaRPr lang="zh-TW" altLang="en-US" sz="4400" kern="1200" dirty="0"/>
        </a:p>
      </dsp:txBody>
      <dsp:txXfrm>
        <a:off x="7750101" y="50451"/>
        <a:ext cx="2620721" cy="1534246"/>
      </dsp:txXfrm>
    </dsp:sp>
    <dsp:sp modelId="{82B8DAB6-2C79-4491-B881-2C8EB11500C2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73E1BB1E-C266-479F-87FD-B3BC3B141CB4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銀河號</a:t>
          </a:r>
          <a:endParaRPr lang="zh-TW" altLang="en-US" sz="4400" kern="1200" dirty="0"/>
        </a:p>
      </dsp:txBody>
      <dsp:txXfrm>
        <a:off x="7750101" y="2766639"/>
        <a:ext cx="2620721" cy="1534246"/>
      </dsp:txXfrm>
    </dsp:sp>
    <dsp:sp modelId="{58F89586-3CB5-4332-BC96-CEA416E80209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9898DF79-717A-4418-8369-5AF3440F89EB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smtClean="0"/>
            <a:t>宇宙旋轉</a:t>
          </a:r>
          <a:endParaRPr lang="zh-TW" altLang="en-US" sz="4400" kern="1200" dirty="0"/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3C60-0396-41EB-AFF3-4BD2D29E6926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D74EC-AEB0-4E8C-A602-749B6FEA8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8251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3C60-0396-41EB-AFF3-4BD2D29E6926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D74EC-AEB0-4E8C-A602-749B6FEA8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759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3C60-0396-41EB-AFF3-4BD2D29E6926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D74EC-AEB0-4E8C-A602-749B6FEA8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6244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3C60-0396-41EB-AFF3-4BD2D29E6926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D74EC-AEB0-4E8C-A602-749B6FEA8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6376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3C60-0396-41EB-AFF3-4BD2D29E6926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D74EC-AEB0-4E8C-A602-749B6FEA8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32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3C60-0396-41EB-AFF3-4BD2D29E6926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D74EC-AEB0-4E8C-A602-749B6FEA8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2077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3C60-0396-41EB-AFF3-4BD2D29E6926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D74EC-AEB0-4E8C-A602-749B6FEA8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4911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3C60-0396-41EB-AFF3-4BD2D29E6926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D74EC-AEB0-4E8C-A602-749B6FEA8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0966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3C60-0396-41EB-AFF3-4BD2D29E6926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D74EC-AEB0-4E8C-A602-749B6FEA8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4388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3C60-0396-41EB-AFF3-4BD2D29E6926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D74EC-AEB0-4E8C-A602-749B6FEA8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3174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3C60-0396-41EB-AFF3-4BD2D29E6926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D74EC-AEB0-4E8C-A602-749B6FEA8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7968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83C60-0396-41EB-AFF3-4BD2D29E6926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D74EC-AEB0-4E8C-A602-749B6FEA8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0164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到兒童新樂園玩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規劃守弈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4658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0949073"/>
              </p:ext>
            </p:extLst>
          </p:nvPr>
        </p:nvGraphicFramePr>
        <p:xfrm>
          <a:off x="838200" y="1825625"/>
          <a:ext cx="10515603" cy="1543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30289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30289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189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41218" y="157307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按一下以新增標題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906564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750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65607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altLang="zh-TW"/>
              <a:t>1</a:t>
            </a:r>
            <a:r>
              <a:rPr lang="zh-TW" altLang="en-US" smtClean="0"/>
              <a:t>小</a:t>
            </a:r>
            <a:r>
              <a:rPr lang="zh-TW" altLang="en-US" dirty="0" smtClean="0"/>
              <a:t>飛龍                                                                                                         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299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100</Words>
  <Application>Microsoft Office PowerPoint</Application>
  <PresentationFormat>寬螢幕</PresentationFormat>
  <Paragraphs>26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到兒童新樂園玩</vt:lpstr>
      <vt:lpstr>票價</vt:lpstr>
      <vt:lpstr>按一下以新增標題</vt:lpstr>
      <vt:lpstr>1小飛龍                                                                                                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厽到兒童新樂園玩</dc:title>
  <dc:creator>Windows 使用者</dc:creator>
  <cp:lastModifiedBy>Windows 使用者</cp:lastModifiedBy>
  <cp:revision>23</cp:revision>
  <dcterms:created xsi:type="dcterms:W3CDTF">2022-12-26T06:44:34Z</dcterms:created>
  <dcterms:modified xsi:type="dcterms:W3CDTF">2023-01-09T07:10:58Z</dcterms:modified>
</cp:coreProperties>
</file>