
<file path=[Content_Types].xml><?xml version="1.0" encoding="utf-8"?>
<Types xmlns="http://schemas.openxmlformats.org/package/2006/content-types">
  <Default Extension="taipei" ContentType="image/unknown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1FF235-09C1-45EA-B9CE-28521E30DF1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BBD815B-632F-4A48-BCD7-759353E89D1A}">
      <dgm:prSet/>
      <dgm:spPr/>
      <dgm:t>
        <a:bodyPr/>
        <a:lstStyle/>
        <a:p>
          <a:r>
            <a:rPr lang="en-US" altLang="zh-TW" b="0" i="0" dirty="0" smtClean="0"/>
            <a:t>. </a:t>
          </a:r>
          <a:r>
            <a:rPr lang="zh-TW" altLang="en-US" b="0" i="0" dirty="0" smtClean="0"/>
            <a:t>尋寶船</a:t>
          </a:r>
          <a:endParaRPr lang="zh-TW" altLang="en-US" dirty="0"/>
        </a:p>
      </dgm:t>
    </dgm:pt>
    <dgm:pt modelId="{566DC091-854B-41CD-A8B2-A1130F9770A6}" type="sibTrans" cxnId="{6897794F-17B0-4502-9AEA-70D3BE8139BE}">
      <dgm:prSet/>
      <dgm:spPr/>
      <dgm:t>
        <a:bodyPr/>
        <a:lstStyle/>
        <a:p>
          <a:endParaRPr lang="zh-TW" altLang="en-US"/>
        </a:p>
      </dgm:t>
    </dgm:pt>
    <dgm:pt modelId="{8287086D-ED63-4BAB-9691-FBBCE2B9C676}" type="parTrans" cxnId="{6897794F-17B0-4502-9AEA-70D3BE8139BE}">
      <dgm:prSet/>
      <dgm:spPr/>
      <dgm:t>
        <a:bodyPr/>
        <a:lstStyle/>
        <a:p>
          <a:endParaRPr lang="zh-TW" altLang="en-US"/>
        </a:p>
      </dgm:t>
    </dgm:pt>
    <dgm:pt modelId="{6160A2A1-84A1-40E2-A2C1-B16F46B32B95}">
      <dgm:prSet/>
      <dgm:spPr/>
      <dgm:t>
        <a:bodyPr/>
        <a:lstStyle/>
        <a:p>
          <a:r>
            <a:rPr lang="zh-TW" altLang="en-US" dirty="0" smtClean="0"/>
            <a:t/>
          </a:r>
          <a:br>
            <a:rPr lang="zh-TW" altLang="en-US" dirty="0" smtClean="0"/>
          </a:br>
          <a:r>
            <a:rPr lang="zh-TW" altLang="en-US" dirty="0" smtClean="0"/>
            <a:t>小飛龍</a:t>
          </a:r>
          <a:br>
            <a:rPr lang="zh-TW" altLang="en-US" dirty="0" smtClean="0"/>
          </a:br>
          <a:endParaRPr lang="zh-TW" altLang="en-US" dirty="0"/>
        </a:p>
      </dgm:t>
    </dgm:pt>
    <dgm:pt modelId="{3985195F-2F7F-4FFA-B8E5-CCEE733E92C9}" type="sibTrans" cxnId="{88C8052E-8D19-4E0F-8D97-3F621E2612AE}">
      <dgm:prSet/>
      <dgm:spPr/>
      <dgm:t>
        <a:bodyPr/>
        <a:lstStyle/>
        <a:p>
          <a:endParaRPr lang="zh-TW" altLang="en-US"/>
        </a:p>
      </dgm:t>
    </dgm:pt>
    <dgm:pt modelId="{E2A0666E-797E-4148-9536-762747FC3056}" type="parTrans" cxnId="{88C8052E-8D19-4E0F-8D97-3F621E2612AE}">
      <dgm:prSet/>
      <dgm:spPr/>
      <dgm:t>
        <a:bodyPr/>
        <a:lstStyle/>
        <a:p>
          <a:endParaRPr lang="zh-TW" altLang="en-US"/>
        </a:p>
      </dgm:t>
    </dgm:pt>
    <dgm:pt modelId="{AD44EA5A-B68E-41DA-9140-D00E123B3ED3}">
      <dgm:prSet/>
      <dgm:spPr/>
      <dgm:t>
        <a:bodyPr/>
        <a:lstStyle/>
        <a:p>
          <a:r>
            <a:rPr lang="en-US" altLang="zh-TW" dirty="0" smtClean="0"/>
            <a:t>.</a:t>
          </a:r>
          <a:r>
            <a:rPr lang="zh-TW" altLang="en-US" dirty="0" smtClean="0"/>
            <a:t/>
          </a:r>
          <a:br>
            <a:rPr lang="zh-TW" altLang="en-US" dirty="0" smtClean="0"/>
          </a:br>
          <a:r>
            <a:rPr lang="zh-TW" altLang="en-US" b="0" i="0" dirty="0" smtClean="0"/>
            <a:t>星空小飛碟</a:t>
          </a:r>
          <a:endParaRPr lang="zh-TW" altLang="en-US" dirty="0"/>
        </a:p>
      </dgm:t>
    </dgm:pt>
    <dgm:pt modelId="{DB0B3B58-2830-4AAF-A89F-9EB20CDB948E}" type="sibTrans" cxnId="{E22F59AF-379F-4081-BD17-A48DA54AB3D2}">
      <dgm:prSet/>
      <dgm:spPr/>
      <dgm:t>
        <a:bodyPr/>
        <a:lstStyle/>
        <a:p>
          <a:endParaRPr lang="zh-TW" altLang="en-US"/>
        </a:p>
      </dgm:t>
    </dgm:pt>
    <dgm:pt modelId="{54FF07E2-6178-4E5D-B135-F42070C488A8}" type="parTrans" cxnId="{E22F59AF-379F-4081-BD17-A48DA54AB3D2}">
      <dgm:prSet/>
      <dgm:spPr/>
      <dgm:t>
        <a:bodyPr/>
        <a:lstStyle/>
        <a:p>
          <a:endParaRPr lang="zh-TW" altLang="en-US"/>
        </a:p>
      </dgm:t>
    </dgm:pt>
    <dgm:pt modelId="{A19F0A59-D5B1-4F52-B936-FC216B7DFF3C}">
      <dgm:prSet/>
      <dgm:spPr/>
      <dgm:t>
        <a:bodyPr/>
        <a:lstStyle/>
        <a:p>
          <a:r>
            <a:rPr lang="zh-TW" altLang="en-US" dirty="0" smtClean="0"/>
            <a:t>銀河號</a:t>
          </a:r>
          <a:br>
            <a:rPr lang="zh-TW" altLang="en-US" dirty="0" smtClean="0"/>
          </a:br>
          <a:endParaRPr lang="zh-TW" altLang="en-US" dirty="0"/>
        </a:p>
      </dgm:t>
    </dgm:pt>
    <dgm:pt modelId="{F8D6481F-BECA-44DE-8787-DA31997D3482}" type="sibTrans" cxnId="{6A90523C-529F-45A9-9694-753258582ECC}">
      <dgm:prSet/>
      <dgm:spPr/>
      <dgm:t>
        <a:bodyPr/>
        <a:lstStyle/>
        <a:p>
          <a:endParaRPr lang="zh-TW" altLang="en-US"/>
        </a:p>
      </dgm:t>
    </dgm:pt>
    <dgm:pt modelId="{59F6EA09-3DC7-4B2A-B8AE-B78980F8EF55}" type="parTrans" cxnId="{6A90523C-529F-45A9-9694-753258582ECC}">
      <dgm:prSet/>
      <dgm:spPr/>
      <dgm:t>
        <a:bodyPr/>
        <a:lstStyle/>
        <a:p>
          <a:endParaRPr lang="zh-TW" altLang="en-US"/>
        </a:p>
      </dgm:t>
    </dgm:pt>
    <dgm:pt modelId="{28C6CD51-22B3-4EBD-BC56-AA141C90DB91}">
      <dgm:prSet/>
      <dgm:spPr/>
      <dgm:t>
        <a:bodyPr/>
        <a:lstStyle/>
        <a:p>
          <a:r>
            <a:rPr lang="en-US" altLang="zh-TW" smtClean="0"/>
            <a:t>. </a:t>
          </a:r>
          <a:r>
            <a:rPr lang="zh-TW" altLang="en-US" smtClean="0"/>
            <a:t>摩天輪</a:t>
          </a:r>
          <a:br>
            <a:rPr lang="zh-TW" altLang="en-US" smtClean="0"/>
          </a:br>
          <a:endParaRPr lang="zh-TW" altLang="en-US"/>
        </a:p>
      </dgm:t>
    </dgm:pt>
    <dgm:pt modelId="{E89D195D-D193-417E-B05C-CEDAAB7A0B5A}" type="sibTrans" cxnId="{BB5E3872-8E07-44F6-ADE9-F9F783D61658}">
      <dgm:prSet/>
      <dgm:spPr/>
      <dgm:t>
        <a:bodyPr/>
        <a:lstStyle/>
        <a:p>
          <a:endParaRPr lang="zh-TW" altLang="en-US"/>
        </a:p>
      </dgm:t>
    </dgm:pt>
    <dgm:pt modelId="{5A1C3E20-1B1F-4AC4-A3BC-AC25D228DE05}" type="parTrans" cxnId="{BB5E3872-8E07-44F6-ADE9-F9F783D61658}">
      <dgm:prSet/>
      <dgm:spPr/>
      <dgm:t>
        <a:bodyPr/>
        <a:lstStyle/>
        <a:p>
          <a:endParaRPr lang="zh-TW" altLang="en-US"/>
        </a:p>
      </dgm:t>
    </dgm:pt>
    <dgm:pt modelId="{707BC7BF-1497-4C4A-8153-EACAC078D33E}">
      <dgm:prSet phldrT="[文字]"/>
      <dgm:spPr/>
      <dgm:t>
        <a:bodyPr/>
        <a:lstStyle/>
        <a:p>
          <a:r>
            <a:rPr lang="en-US" altLang="zh-TW" dirty="0" smtClean="0"/>
            <a:t> </a:t>
          </a:r>
          <a:r>
            <a:rPr lang="zh-TW" altLang="en-US" dirty="0" smtClean="0"/>
            <a:t>宇宙迴旋</a:t>
          </a:r>
          <a:br>
            <a:rPr lang="zh-TW" altLang="en-US" dirty="0" smtClean="0"/>
          </a:br>
          <a:endParaRPr lang="zh-TW" altLang="en-US" dirty="0"/>
        </a:p>
      </dgm:t>
    </dgm:pt>
    <dgm:pt modelId="{397C36B4-D301-4135-A910-21DFC04603E1}" type="sibTrans" cxnId="{2DB6C437-42CC-4461-8967-D7DA731729D4}">
      <dgm:prSet/>
      <dgm:spPr/>
      <dgm:t>
        <a:bodyPr/>
        <a:lstStyle/>
        <a:p>
          <a:endParaRPr lang="zh-TW" altLang="en-US"/>
        </a:p>
      </dgm:t>
    </dgm:pt>
    <dgm:pt modelId="{49E58042-6A7A-4698-8314-17413350ED1C}" type="parTrans" cxnId="{2DB6C437-42CC-4461-8967-D7DA731729D4}">
      <dgm:prSet/>
      <dgm:spPr/>
      <dgm:t>
        <a:bodyPr/>
        <a:lstStyle/>
        <a:p>
          <a:endParaRPr lang="zh-TW" altLang="en-US"/>
        </a:p>
      </dgm:t>
    </dgm:pt>
    <dgm:pt modelId="{3F6C5F28-6C2F-4FAB-B09F-78D5F0186303}" type="pres">
      <dgm:prSet presAssocID="{331FF235-09C1-45EA-B9CE-28521E30DF1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3977594-388D-495C-B06B-0886E4926877}" type="pres">
      <dgm:prSet presAssocID="{707BC7BF-1497-4C4A-8153-EACAC078D33E}" presName="node" presStyleLbl="node1" presStyleIdx="0" presStyleCnt="6" custLinFactNeighborX="-8234" custLinFactNeighborY="450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18D785-FF30-4203-8277-0451DC8FF7A9}" type="pres">
      <dgm:prSet presAssocID="{397C36B4-D301-4135-A910-21DFC04603E1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B35A159F-A534-4B65-B012-FE3A4360B787}" type="pres">
      <dgm:prSet presAssocID="{397C36B4-D301-4135-A910-21DFC04603E1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57BAAAED-ADC0-4612-BAD9-8FF86673AB8A}" type="pres">
      <dgm:prSet presAssocID="{28C6CD51-22B3-4EBD-BC56-AA141C90DB9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BF9B0F-C0D6-4ECE-9AAF-D02D35FB447E}" type="pres">
      <dgm:prSet presAssocID="{E89D195D-D193-417E-B05C-CEDAAB7A0B5A}" presName="sibTrans" presStyleLbl="sibTrans2D1" presStyleIdx="1" presStyleCnt="5"/>
      <dgm:spPr/>
    </dgm:pt>
    <dgm:pt modelId="{9CDD47C7-7403-4FD1-9C13-F799DA020413}" type="pres">
      <dgm:prSet presAssocID="{E89D195D-D193-417E-B05C-CEDAAB7A0B5A}" presName="connectorText" presStyleLbl="sibTrans2D1" presStyleIdx="1" presStyleCnt="5"/>
      <dgm:spPr/>
    </dgm:pt>
    <dgm:pt modelId="{3888DA8A-3115-4C3D-9634-AB3817B1B691}" type="pres">
      <dgm:prSet presAssocID="{A19F0A59-D5B1-4F52-B936-FC216B7DFF3C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B21AD6-AD62-4F16-80BF-3DDE667B77AA}" type="pres">
      <dgm:prSet presAssocID="{F8D6481F-BECA-44DE-8787-DA31997D3482}" presName="sibTrans" presStyleLbl="sibTrans2D1" presStyleIdx="2" presStyleCnt="5"/>
      <dgm:spPr/>
    </dgm:pt>
    <dgm:pt modelId="{80E90D0B-429E-407C-B190-3EEFDCF406EF}" type="pres">
      <dgm:prSet presAssocID="{F8D6481F-BECA-44DE-8787-DA31997D3482}" presName="connectorText" presStyleLbl="sibTrans2D1" presStyleIdx="2" presStyleCnt="5"/>
      <dgm:spPr/>
    </dgm:pt>
    <dgm:pt modelId="{3D035E4B-5FA9-4B6D-A9A9-E62F5BE14DE5}" type="pres">
      <dgm:prSet presAssocID="{AD44EA5A-B68E-41DA-9140-D00E123B3ED3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EB69550-1BFA-4171-AC83-A0A5A585D163}" type="pres">
      <dgm:prSet presAssocID="{DB0B3B58-2830-4AAF-A89F-9EB20CDB948E}" presName="sibTrans" presStyleLbl="sibTrans2D1" presStyleIdx="3" presStyleCnt="5"/>
      <dgm:spPr/>
    </dgm:pt>
    <dgm:pt modelId="{8413EC9A-5995-4062-82F5-8EC44E0BC5B8}" type="pres">
      <dgm:prSet presAssocID="{DB0B3B58-2830-4AAF-A89F-9EB20CDB948E}" presName="connectorText" presStyleLbl="sibTrans2D1" presStyleIdx="3" presStyleCnt="5"/>
      <dgm:spPr/>
    </dgm:pt>
    <dgm:pt modelId="{B3297856-674B-4D44-8087-56C3E5C13B3E}" type="pres">
      <dgm:prSet presAssocID="{6160A2A1-84A1-40E2-A2C1-B16F46B32B95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7FDDAB-90BB-4E86-8191-51F1B835EA42}" type="pres">
      <dgm:prSet presAssocID="{3985195F-2F7F-4FFA-B8E5-CCEE733E92C9}" presName="sibTrans" presStyleLbl="sibTrans2D1" presStyleIdx="4" presStyleCnt="5"/>
      <dgm:spPr/>
    </dgm:pt>
    <dgm:pt modelId="{AA5D873C-AAA3-42F0-AD03-47D071ECF456}" type="pres">
      <dgm:prSet presAssocID="{3985195F-2F7F-4FFA-B8E5-CCEE733E92C9}" presName="connectorText" presStyleLbl="sibTrans2D1" presStyleIdx="4" presStyleCnt="5"/>
      <dgm:spPr/>
    </dgm:pt>
    <dgm:pt modelId="{40614657-BA3F-4FD7-8294-43A4BB459255}" type="pres">
      <dgm:prSet presAssocID="{CBBD815B-632F-4A48-BCD7-759353E89D1A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8C8052E-8D19-4E0F-8D97-3F621E2612AE}" srcId="{331FF235-09C1-45EA-B9CE-28521E30DF13}" destId="{6160A2A1-84A1-40E2-A2C1-B16F46B32B95}" srcOrd="4" destOrd="0" parTransId="{E2A0666E-797E-4148-9536-762747FC3056}" sibTransId="{3985195F-2F7F-4FFA-B8E5-CCEE733E92C9}"/>
    <dgm:cxn modelId="{237787F1-04BA-419E-9D99-5429215AE620}" type="presOf" srcId="{DB0B3B58-2830-4AAF-A89F-9EB20CDB948E}" destId="{BEB69550-1BFA-4171-AC83-A0A5A585D163}" srcOrd="0" destOrd="0" presId="urn:microsoft.com/office/officeart/2005/8/layout/process5"/>
    <dgm:cxn modelId="{BB5E3872-8E07-44F6-ADE9-F9F783D61658}" srcId="{331FF235-09C1-45EA-B9CE-28521E30DF13}" destId="{28C6CD51-22B3-4EBD-BC56-AA141C90DB91}" srcOrd="1" destOrd="0" parTransId="{5A1C3E20-1B1F-4AC4-A3BC-AC25D228DE05}" sibTransId="{E89D195D-D193-417E-B05C-CEDAAB7A0B5A}"/>
    <dgm:cxn modelId="{6897794F-17B0-4502-9AEA-70D3BE8139BE}" srcId="{331FF235-09C1-45EA-B9CE-28521E30DF13}" destId="{CBBD815B-632F-4A48-BCD7-759353E89D1A}" srcOrd="5" destOrd="0" parTransId="{8287086D-ED63-4BAB-9691-FBBCE2B9C676}" sibTransId="{566DC091-854B-41CD-A8B2-A1130F9770A6}"/>
    <dgm:cxn modelId="{44804135-6145-461D-A5B4-9BD7BAE5739C}" type="presOf" srcId="{28C6CD51-22B3-4EBD-BC56-AA141C90DB91}" destId="{57BAAAED-ADC0-4612-BAD9-8FF86673AB8A}" srcOrd="0" destOrd="0" presId="urn:microsoft.com/office/officeart/2005/8/layout/process5"/>
    <dgm:cxn modelId="{6A90523C-529F-45A9-9694-753258582ECC}" srcId="{331FF235-09C1-45EA-B9CE-28521E30DF13}" destId="{A19F0A59-D5B1-4F52-B936-FC216B7DFF3C}" srcOrd="2" destOrd="0" parTransId="{59F6EA09-3DC7-4B2A-B8AE-B78980F8EF55}" sibTransId="{F8D6481F-BECA-44DE-8787-DA31997D3482}"/>
    <dgm:cxn modelId="{0C71C9C8-5CD2-4425-A26C-B8E507535BD3}" type="presOf" srcId="{397C36B4-D301-4135-A910-21DFC04603E1}" destId="{A318D785-FF30-4203-8277-0451DC8FF7A9}" srcOrd="0" destOrd="0" presId="urn:microsoft.com/office/officeart/2005/8/layout/process5"/>
    <dgm:cxn modelId="{6C313353-DF72-4F26-B615-48C9B2F974D2}" type="presOf" srcId="{CBBD815B-632F-4A48-BCD7-759353E89D1A}" destId="{40614657-BA3F-4FD7-8294-43A4BB459255}" srcOrd="0" destOrd="0" presId="urn:microsoft.com/office/officeart/2005/8/layout/process5"/>
    <dgm:cxn modelId="{70BD1F11-4B8A-4D96-989E-A738392F0EBE}" type="presOf" srcId="{A19F0A59-D5B1-4F52-B936-FC216B7DFF3C}" destId="{3888DA8A-3115-4C3D-9634-AB3817B1B691}" srcOrd="0" destOrd="0" presId="urn:microsoft.com/office/officeart/2005/8/layout/process5"/>
    <dgm:cxn modelId="{BF5443BB-FCD0-47E4-BE2E-0DA6F0F49D37}" type="presOf" srcId="{E89D195D-D193-417E-B05C-CEDAAB7A0B5A}" destId="{A3BF9B0F-C0D6-4ECE-9AAF-D02D35FB447E}" srcOrd="0" destOrd="0" presId="urn:microsoft.com/office/officeart/2005/8/layout/process5"/>
    <dgm:cxn modelId="{E22F59AF-379F-4081-BD17-A48DA54AB3D2}" srcId="{331FF235-09C1-45EA-B9CE-28521E30DF13}" destId="{AD44EA5A-B68E-41DA-9140-D00E123B3ED3}" srcOrd="3" destOrd="0" parTransId="{54FF07E2-6178-4E5D-B135-F42070C488A8}" sibTransId="{DB0B3B58-2830-4AAF-A89F-9EB20CDB948E}"/>
    <dgm:cxn modelId="{55935086-5918-4B1D-B125-A1B2612F9116}" type="presOf" srcId="{F8D6481F-BECA-44DE-8787-DA31997D3482}" destId="{D2B21AD6-AD62-4F16-80BF-3DDE667B77AA}" srcOrd="0" destOrd="0" presId="urn:microsoft.com/office/officeart/2005/8/layout/process5"/>
    <dgm:cxn modelId="{EE2B2F19-EA85-4B36-A1A3-6450AEDCD672}" type="presOf" srcId="{331FF235-09C1-45EA-B9CE-28521E30DF13}" destId="{3F6C5F28-6C2F-4FAB-B09F-78D5F0186303}" srcOrd="0" destOrd="0" presId="urn:microsoft.com/office/officeart/2005/8/layout/process5"/>
    <dgm:cxn modelId="{69A5260B-532A-43EE-A931-61CB31542042}" type="presOf" srcId="{707BC7BF-1497-4C4A-8153-EACAC078D33E}" destId="{C3977594-388D-495C-B06B-0886E4926877}" srcOrd="0" destOrd="0" presId="urn:microsoft.com/office/officeart/2005/8/layout/process5"/>
    <dgm:cxn modelId="{A88BF947-2AEE-4AA6-A38A-C662B1BC7D56}" type="presOf" srcId="{397C36B4-D301-4135-A910-21DFC04603E1}" destId="{B35A159F-A534-4B65-B012-FE3A4360B787}" srcOrd="1" destOrd="0" presId="urn:microsoft.com/office/officeart/2005/8/layout/process5"/>
    <dgm:cxn modelId="{12D7D3C1-A33D-4881-9750-A75DD24AFD03}" type="presOf" srcId="{6160A2A1-84A1-40E2-A2C1-B16F46B32B95}" destId="{B3297856-674B-4D44-8087-56C3E5C13B3E}" srcOrd="0" destOrd="0" presId="urn:microsoft.com/office/officeart/2005/8/layout/process5"/>
    <dgm:cxn modelId="{54F9C4D2-9B50-4922-86E6-46E869AED1C6}" type="presOf" srcId="{F8D6481F-BECA-44DE-8787-DA31997D3482}" destId="{80E90D0B-429E-407C-B190-3EEFDCF406EF}" srcOrd="1" destOrd="0" presId="urn:microsoft.com/office/officeart/2005/8/layout/process5"/>
    <dgm:cxn modelId="{7D88AF04-2FBE-4DA7-A4AF-9CD9FBB02241}" type="presOf" srcId="{AD44EA5A-B68E-41DA-9140-D00E123B3ED3}" destId="{3D035E4B-5FA9-4B6D-A9A9-E62F5BE14DE5}" srcOrd="0" destOrd="0" presId="urn:microsoft.com/office/officeart/2005/8/layout/process5"/>
    <dgm:cxn modelId="{8F552258-4985-41AE-9FC2-FB73641CCE60}" type="presOf" srcId="{E89D195D-D193-417E-B05C-CEDAAB7A0B5A}" destId="{9CDD47C7-7403-4FD1-9C13-F799DA020413}" srcOrd="1" destOrd="0" presId="urn:microsoft.com/office/officeart/2005/8/layout/process5"/>
    <dgm:cxn modelId="{2DB6C437-42CC-4461-8967-D7DA731729D4}" srcId="{331FF235-09C1-45EA-B9CE-28521E30DF13}" destId="{707BC7BF-1497-4C4A-8153-EACAC078D33E}" srcOrd="0" destOrd="0" parTransId="{49E58042-6A7A-4698-8314-17413350ED1C}" sibTransId="{397C36B4-D301-4135-A910-21DFC04603E1}"/>
    <dgm:cxn modelId="{D43ED2CD-5B61-4272-9EEA-027B2DADEE02}" type="presOf" srcId="{3985195F-2F7F-4FFA-B8E5-CCEE733E92C9}" destId="{AA5D873C-AAA3-42F0-AD03-47D071ECF456}" srcOrd="1" destOrd="0" presId="urn:microsoft.com/office/officeart/2005/8/layout/process5"/>
    <dgm:cxn modelId="{040AB0F3-CA3A-4F87-BA84-A8E3896ABFD2}" type="presOf" srcId="{3985195F-2F7F-4FFA-B8E5-CCEE733E92C9}" destId="{147FDDAB-90BB-4E86-8191-51F1B835EA42}" srcOrd="0" destOrd="0" presId="urn:microsoft.com/office/officeart/2005/8/layout/process5"/>
    <dgm:cxn modelId="{4EBDA3F7-52A8-43EE-91F0-1481CD446D78}" type="presOf" srcId="{DB0B3B58-2830-4AAF-A89F-9EB20CDB948E}" destId="{8413EC9A-5995-4062-82F5-8EC44E0BC5B8}" srcOrd="1" destOrd="0" presId="urn:microsoft.com/office/officeart/2005/8/layout/process5"/>
    <dgm:cxn modelId="{5E2E5EE1-2D97-4468-A187-032089153021}" type="presParOf" srcId="{3F6C5F28-6C2F-4FAB-B09F-78D5F0186303}" destId="{C3977594-388D-495C-B06B-0886E4926877}" srcOrd="0" destOrd="0" presId="urn:microsoft.com/office/officeart/2005/8/layout/process5"/>
    <dgm:cxn modelId="{ECE7EA6E-56D2-4D0D-9AB5-7EF14CA1327F}" type="presParOf" srcId="{3F6C5F28-6C2F-4FAB-B09F-78D5F0186303}" destId="{A318D785-FF30-4203-8277-0451DC8FF7A9}" srcOrd="1" destOrd="0" presId="urn:microsoft.com/office/officeart/2005/8/layout/process5"/>
    <dgm:cxn modelId="{B2DE14B4-70DD-407D-A5A1-6F0DD5EAE088}" type="presParOf" srcId="{A318D785-FF30-4203-8277-0451DC8FF7A9}" destId="{B35A159F-A534-4B65-B012-FE3A4360B787}" srcOrd="0" destOrd="0" presId="urn:microsoft.com/office/officeart/2005/8/layout/process5"/>
    <dgm:cxn modelId="{465808F4-B50E-4501-B6B2-E96F59B7A72A}" type="presParOf" srcId="{3F6C5F28-6C2F-4FAB-B09F-78D5F0186303}" destId="{57BAAAED-ADC0-4612-BAD9-8FF86673AB8A}" srcOrd="2" destOrd="0" presId="urn:microsoft.com/office/officeart/2005/8/layout/process5"/>
    <dgm:cxn modelId="{C2D93095-D63C-4E70-B603-24E19EDA8C8A}" type="presParOf" srcId="{3F6C5F28-6C2F-4FAB-B09F-78D5F0186303}" destId="{A3BF9B0F-C0D6-4ECE-9AAF-D02D35FB447E}" srcOrd="3" destOrd="0" presId="urn:microsoft.com/office/officeart/2005/8/layout/process5"/>
    <dgm:cxn modelId="{181680AC-9C80-4108-AA82-4DCD62235D90}" type="presParOf" srcId="{A3BF9B0F-C0D6-4ECE-9AAF-D02D35FB447E}" destId="{9CDD47C7-7403-4FD1-9C13-F799DA020413}" srcOrd="0" destOrd="0" presId="urn:microsoft.com/office/officeart/2005/8/layout/process5"/>
    <dgm:cxn modelId="{36778E37-B2AB-45D0-B1A5-ABC9D1BF3456}" type="presParOf" srcId="{3F6C5F28-6C2F-4FAB-B09F-78D5F0186303}" destId="{3888DA8A-3115-4C3D-9634-AB3817B1B691}" srcOrd="4" destOrd="0" presId="urn:microsoft.com/office/officeart/2005/8/layout/process5"/>
    <dgm:cxn modelId="{5219D274-CA27-441C-AABD-8D833BA0FA61}" type="presParOf" srcId="{3F6C5F28-6C2F-4FAB-B09F-78D5F0186303}" destId="{D2B21AD6-AD62-4F16-80BF-3DDE667B77AA}" srcOrd="5" destOrd="0" presId="urn:microsoft.com/office/officeart/2005/8/layout/process5"/>
    <dgm:cxn modelId="{F670D9A0-F735-4FE2-A3C3-5BCF1A73F237}" type="presParOf" srcId="{D2B21AD6-AD62-4F16-80BF-3DDE667B77AA}" destId="{80E90D0B-429E-407C-B190-3EEFDCF406EF}" srcOrd="0" destOrd="0" presId="urn:microsoft.com/office/officeart/2005/8/layout/process5"/>
    <dgm:cxn modelId="{DFE0F719-9D4F-4845-BCFB-FC39CC9B51EF}" type="presParOf" srcId="{3F6C5F28-6C2F-4FAB-B09F-78D5F0186303}" destId="{3D035E4B-5FA9-4B6D-A9A9-E62F5BE14DE5}" srcOrd="6" destOrd="0" presId="urn:microsoft.com/office/officeart/2005/8/layout/process5"/>
    <dgm:cxn modelId="{5A805EEE-CBDC-4EBB-8F13-3EF0EDC654AB}" type="presParOf" srcId="{3F6C5F28-6C2F-4FAB-B09F-78D5F0186303}" destId="{BEB69550-1BFA-4171-AC83-A0A5A585D163}" srcOrd="7" destOrd="0" presId="urn:microsoft.com/office/officeart/2005/8/layout/process5"/>
    <dgm:cxn modelId="{EBEC9CEC-1D42-4CF7-8C42-92339E3D55C3}" type="presParOf" srcId="{BEB69550-1BFA-4171-AC83-A0A5A585D163}" destId="{8413EC9A-5995-4062-82F5-8EC44E0BC5B8}" srcOrd="0" destOrd="0" presId="urn:microsoft.com/office/officeart/2005/8/layout/process5"/>
    <dgm:cxn modelId="{52D3C20D-90E5-47E3-B718-110EC774F83A}" type="presParOf" srcId="{3F6C5F28-6C2F-4FAB-B09F-78D5F0186303}" destId="{B3297856-674B-4D44-8087-56C3E5C13B3E}" srcOrd="8" destOrd="0" presId="urn:microsoft.com/office/officeart/2005/8/layout/process5"/>
    <dgm:cxn modelId="{EDABA979-E279-4E52-8F3B-8B14E1BFAA4C}" type="presParOf" srcId="{3F6C5F28-6C2F-4FAB-B09F-78D5F0186303}" destId="{147FDDAB-90BB-4E86-8191-51F1B835EA42}" srcOrd="9" destOrd="0" presId="urn:microsoft.com/office/officeart/2005/8/layout/process5"/>
    <dgm:cxn modelId="{2E211505-BFDE-47CB-ABE3-C57DE2427F90}" type="presParOf" srcId="{147FDDAB-90BB-4E86-8191-51F1B835EA42}" destId="{AA5D873C-AAA3-42F0-AD03-47D071ECF456}" srcOrd="0" destOrd="0" presId="urn:microsoft.com/office/officeart/2005/8/layout/process5"/>
    <dgm:cxn modelId="{556C4A3B-CBE7-49AD-94E4-74623A188250}" type="presParOf" srcId="{3F6C5F28-6C2F-4FAB-B09F-78D5F0186303}" destId="{40614657-BA3F-4FD7-8294-43A4BB459255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77594-388D-495C-B06B-0886E4926877}">
      <dsp:nvSpPr>
        <dsp:cNvPr id="0" name=""/>
        <dsp:cNvSpPr/>
      </dsp:nvSpPr>
      <dsp:spPr>
        <a:xfrm>
          <a:off x="0" y="76153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 </a:t>
          </a:r>
          <a:r>
            <a:rPr lang="zh-TW" altLang="en-US" sz="3000" kern="1200" dirty="0" smtClean="0"/>
            <a:t>宇宙迴旋</a:t>
          </a:r>
          <a:br>
            <a:rPr lang="zh-TW" altLang="en-US" sz="3000" kern="1200" dirty="0" smtClean="0"/>
          </a:br>
          <a:endParaRPr lang="zh-TW" altLang="en-US" sz="3000" kern="1200" dirty="0"/>
        </a:p>
      </dsp:txBody>
      <dsp:txXfrm>
        <a:off x="47733" y="123886"/>
        <a:ext cx="2620721" cy="1534246"/>
      </dsp:txXfrm>
    </dsp:sp>
    <dsp:sp modelId="{A318D785-FF30-4203-8277-0451DC8FF7A9}">
      <dsp:nvSpPr>
        <dsp:cNvPr id="0" name=""/>
        <dsp:cNvSpPr/>
      </dsp:nvSpPr>
      <dsp:spPr>
        <a:xfrm rot="21535272">
          <a:off x="2976506" y="517819"/>
          <a:ext cx="627375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2976523" y="654314"/>
        <a:ext cx="439163" cy="404168"/>
      </dsp:txXfrm>
    </dsp:sp>
    <dsp:sp modelId="{57BAAAED-ADC0-4612-BAD9-8FF86673AB8A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smtClean="0"/>
            <a:t>. </a:t>
          </a:r>
          <a:r>
            <a:rPr lang="zh-TW" altLang="en-US" sz="3000" kern="1200" smtClean="0"/>
            <a:t>摩天輪</a:t>
          </a:r>
          <a:br>
            <a:rPr lang="zh-TW" altLang="en-US" sz="3000" kern="1200" smtClean="0"/>
          </a:br>
          <a:endParaRPr lang="zh-TW" altLang="en-US" sz="3000" kern="1200"/>
        </a:p>
      </dsp:txBody>
      <dsp:txXfrm>
        <a:off x="3947439" y="50451"/>
        <a:ext cx="2620721" cy="1534246"/>
      </dsp:txXfrm>
    </dsp:sp>
    <dsp:sp modelId="{A3BF9B0F-C0D6-4ECE-9AAF-D02D35FB447E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>
        <a:off x="6854918" y="615490"/>
        <a:ext cx="403082" cy="404168"/>
      </dsp:txXfrm>
    </dsp:sp>
    <dsp:sp modelId="{3888DA8A-3115-4C3D-9634-AB3817B1B691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>銀河號</a:t>
          </a:r>
          <a:br>
            <a:rPr lang="zh-TW" altLang="en-US" sz="3000" kern="1200" dirty="0" smtClean="0"/>
          </a:br>
          <a:endParaRPr lang="zh-TW" altLang="en-US" sz="3000" kern="1200" dirty="0"/>
        </a:p>
      </dsp:txBody>
      <dsp:txXfrm>
        <a:off x="7750101" y="50451"/>
        <a:ext cx="2620721" cy="1534246"/>
      </dsp:txXfrm>
    </dsp:sp>
    <dsp:sp modelId="{D2B21AD6-AD62-4F16-80BF-3DDE667B77AA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 rot="-5400000">
        <a:off x="8858378" y="1871456"/>
        <a:ext cx="404168" cy="403082"/>
      </dsp:txXfrm>
    </dsp:sp>
    <dsp:sp modelId="{3D035E4B-5FA9-4B6D-A9A9-E62F5BE14DE5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.</a:t>
          </a:r>
          <a:r>
            <a:rPr lang="zh-TW" altLang="en-US" sz="3000" kern="1200" dirty="0" smtClean="0"/>
            <a:t/>
          </a:r>
          <a:br>
            <a:rPr lang="zh-TW" altLang="en-US" sz="3000" kern="1200" dirty="0" smtClean="0"/>
          </a:br>
          <a:r>
            <a:rPr lang="zh-TW" altLang="en-US" sz="3000" b="0" i="0" kern="1200" dirty="0" smtClean="0"/>
            <a:t>星空小飛碟</a:t>
          </a:r>
          <a:endParaRPr lang="zh-TW" altLang="en-US" sz="3000" kern="1200" dirty="0"/>
        </a:p>
      </dsp:txBody>
      <dsp:txXfrm>
        <a:off x="7750101" y="2766639"/>
        <a:ext cx="2620721" cy="1534246"/>
      </dsp:txXfrm>
    </dsp:sp>
    <dsp:sp modelId="{BEB69550-1BFA-4171-AC83-A0A5A585D163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 rot="10800000">
        <a:off x="7060261" y="3331678"/>
        <a:ext cx="403082" cy="404168"/>
      </dsp:txXfrm>
    </dsp:sp>
    <dsp:sp modelId="{B3297856-674B-4D44-8087-56C3E5C13B3E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000" kern="1200" dirty="0" smtClean="0"/>
            <a:t/>
          </a:r>
          <a:br>
            <a:rPr lang="zh-TW" altLang="en-US" sz="3000" kern="1200" dirty="0" smtClean="0"/>
          </a:br>
          <a:r>
            <a:rPr lang="zh-TW" altLang="en-US" sz="3000" kern="1200" dirty="0" smtClean="0"/>
            <a:t>小飛龍</a:t>
          </a:r>
          <a:br>
            <a:rPr lang="zh-TW" altLang="en-US" sz="3000" kern="1200" dirty="0" smtClean="0"/>
          </a:br>
          <a:endParaRPr lang="zh-TW" altLang="en-US" sz="3000" kern="1200" dirty="0"/>
        </a:p>
      </dsp:txBody>
      <dsp:txXfrm>
        <a:off x="3947439" y="2766639"/>
        <a:ext cx="2620721" cy="1534246"/>
      </dsp:txXfrm>
    </dsp:sp>
    <dsp:sp modelId="{147FDDAB-90BB-4E86-8191-51F1B835EA42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400" kern="1200"/>
        </a:p>
      </dsp:txBody>
      <dsp:txXfrm rot="10800000">
        <a:off x="3257598" y="3331678"/>
        <a:ext cx="403082" cy="404168"/>
      </dsp:txXfrm>
    </dsp:sp>
    <dsp:sp modelId="{40614657-BA3F-4FD7-8294-43A4BB459255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b="0" i="0" kern="1200" dirty="0" smtClean="0"/>
            <a:t>. </a:t>
          </a:r>
          <a:r>
            <a:rPr lang="zh-TW" altLang="en-US" sz="3000" b="0" i="0" kern="1200" dirty="0" smtClean="0"/>
            <a:t>尋寶船</a:t>
          </a:r>
          <a:endParaRPr lang="zh-TW" altLang="en-US" sz="30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81750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7665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913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686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859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3556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54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876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9479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5241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1918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9718B-F931-4F68-81DA-1A43EAAA3929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00B834-794F-446D-874B-492D02205A0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543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aipei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到兒童新樂園玩</a:t>
            </a:r>
            <a:endParaRPr lang="zh-TW" altLang="en-US" dirty="0"/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規劃阿永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26880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86349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8293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0" y="3525044"/>
            <a:ext cx="952500" cy="952500"/>
          </a:xfr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9750" y="2952750"/>
            <a:ext cx="952500" cy="952500"/>
          </a:xfrm>
          <a:prstGeom prst="rect">
            <a:avLst/>
          </a:prstGeom>
        </p:spPr>
      </p:pic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838200" y="3075464"/>
          <a:ext cx="10515601" cy="1851660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620113249"/>
                    </a:ext>
                  </a:extLst>
                </a:gridCol>
                <a:gridCol w="1398537">
                  <a:extLst>
                    <a:ext uri="{9D8B030D-6E8A-4147-A177-3AD203B41FA5}">
                      <a16:colId xmlns:a16="http://schemas.microsoft.com/office/drawing/2014/main" val="3749860595"/>
                    </a:ext>
                  </a:extLst>
                </a:gridCol>
                <a:gridCol w="1562602">
                  <a:extLst>
                    <a:ext uri="{9D8B030D-6E8A-4147-A177-3AD203B41FA5}">
                      <a16:colId xmlns:a16="http://schemas.microsoft.com/office/drawing/2014/main" val="789652477"/>
                    </a:ext>
                  </a:extLst>
                </a:gridCol>
                <a:gridCol w="1562602">
                  <a:extLst>
                    <a:ext uri="{9D8B030D-6E8A-4147-A177-3AD203B41FA5}">
                      <a16:colId xmlns:a16="http://schemas.microsoft.com/office/drawing/2014/main" val="2590662998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47133964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700890501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1258835541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3499644989"/>
                    </a:ext>
                  </a:extLst>
                </a:gridCol>
              </a:tblGrid>
              <a:tr h="365760">
                <a:tc rowSpan="3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8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1800"/>
                    </a:p>
                  </a:txBody>
                  <a:tcPr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81484778"/>
                  </a:ext>
                </a:extLst>
              </a:tr>
              <a:tr h="78867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8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800"/>
                    </a:p>
                  </a:txBody>
                  <a:tcPr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626271"/>
                  </a:ext>
                </a:extLst>
              </a:tr>
              <a:tr h="33147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800">
                          <a:effectLst/>
                        </a:rPr>
                        <a:t>票價</a:t>
                      </a:r>
                      <a:br>
                        <a:rPr lang="zh-TW" altLang="en-US" sz="1800">
                          <a:effectLst/>
                        </a:rPr>
                      </a:br>
                      <a:r>
                        <a:rPr lang="en-US" altLang="zh-TW" sz="1800">
                          <a:effectLst/>
                        </a:rPr>
                        <a:t>(</a:t>
                      </a:r>
                      <a:r>
                        <a:rPr lang="zh-TW" altLang="en-US" sz="1800">
                          <a:effectLst/>
                        </a:rPr>
                        <a:t>元，含稅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</a:t>
                      </a:r>
                      <a:r>
                        <a:rPr lang="zh-TW" altLang="en-US" sz="1800">
                          <a:effectLst/>
                        </a:rPr>
                        <a:t>人</a:t>
                      </a:r>
                      <a:r>
                        <a:rPr lang="en-US" altLang="zh-TW" sz="1800">
                          <a:effectLst/>
                        </a:rPr>
                        <a:t>(</a:t>
                      </a:r>
                      <a:r>
                        <a:rPr lang="zh-TW" altLang="en-US" sz="1800">
                          <a:effectLst/>
                        </a:rPr>
                        <a:t>含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  <a:br>
                        <a:rPr lang="en-US" altLang="zh-TW" sz="1800">
                          <a:effectLst/>
                        </a:rPr>
                      </a:br>
                      <a:r>
                        <a:rPr lang="zh-TW" altLang="en-US" sz="1800">
                          <a:effectLst/>
                        </a:rPr>
                        <a:t>以上</a:t>
                      </a:r>
                      <a:r>
                        <a:rPr lang="en-US" altLang="zh-TW" sz="1800">
                          <a:effectLst/>
                        </a:rPr>
                        <a:t>7</a:t>
                      </a:r>
                      <a:r>
                        <a:rPr lang="zh-TW" altLang="en-US" sz="1800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30 (7</a:t>
                      </a:r>
                      <a:r>
                        <a:rPr lang="zh-TW" altLang="en-US" sz="1800">
                          <a:effectLst/>
                        </a:rPr>
                        <a:t>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31022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>
                          <a:effectLst/>
                        </a:rPr>
                        <a:t>20 (8</a:t>
                      </a:r>
                      <a:r>
                        <a:rPr lang="zh-TW" altLang="en-US" sz="1800">
                          <a:effectLst/>
                        </a:rPr>
                        <a:t>項</a:t>
                      </a:r>
                      <a:r>
                        <a:rPr lang="en-US" altLang="zh-TW" sz="180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800" dirty="0"/>
                    </a:p>
                  </a:txBody>
                  <a:tcPr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982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299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  </a:t>
            </a:r>
            <a:endParaRPr lang="zh-TW" altLang="en-US" dirty="0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6381270"/>
              </p:ext>
            </p:extLst>
          </p:nvPr>
        </p:nvGraphicFramePr>
        <p:xfrm>
          <a:off x="1730326" y="2590567"/>
          <a:ext cx="5048543" cy="645002"/>
        </p:xfrm>
        <a:graphic>
          <a:graphicData uri="http://schemas.openxmlformats.org/drawingml/2006/table">
            <a:tbl>
              <a:tblPr/>
              <a:tblGrid>
                <a:gridCol w="2554440">
                  <a:extLst>
                    <a:ext uri="{9D8B030D-6E8A-4147-A177-3AD203B41FA5}">
                      <a16:colId xmlns:a16="http://schemas.microsoft.com/office/drawing/2014/main" val="3808091335"/>
                    </a:ext>
                  </a:extLst>
                </a:gridCol>
                <a:gridCol w="2494103">
                  <a:extLst>
                    <a:ext uri="{9D8B030D-6E8A-4147-A177-3AD203B41FA5}">
                      <a16:colId xmlns:a16="http://schemas.microsoft.com/office/drawing/2014/main" val="1259441084"/>
                    </a:ext>
                  </a:extLst>
                </a:gridCol>
              </a:tblGrid>
              <a:tr h="645002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2. </a:t>
                      </a:r>
                      <a:r>
                        <a:rPr lang="zh-TW" altLang="en-US">
                          <a:effectLst/>
                        </a:rPr>
                        <a:t>摩天輪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zh-TW" altLang="en-US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7994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221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196142"/>
              </p:ext>
            </p:extLst>
          </p:nvPr>
        </p:nvGraphicFramePr>
        <p:xfrm>
          <a:off x="247650" y="2827973"/>
          <a:ext cx="10515600" cy="3348990"/>
        </p:xfrm>
        <a:graphic>
          <a:graphicData uri="http://schemas.openxmlformats.org/drawingml/2006/table">
            <a:tbl>
              <a:tblPr/>
              <a:tblGrid>
                <a:gridCol w="2354873">
                  <a:extLst>
                    <a:ext uri="{9D8B030D-6E8A-4147-A177-3AD203B41FA5}">
                      <a16:colId xmlns:a16="http://schemas.microsoft.com/office/drawing/2014/main" val="3665080434"/>
                    </a:ext>
                  </a:extLst>
                </a:gridCol>
                <a:gridCol w="2902927">
                  <a:extLst>
                    <a:ext uri="{9D8B030D-6E8A-4147-A177-3AD203B41FA5}">
                      <a16:colId xmlns:a16="http://schemas.microsoft.com/office/drawing/2014/main" val="624412047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52755186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9482172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宇宙迴旋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zh-TW" altLang="en-US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zh-TW">
                          <a:effectLst/>
                        </a:rPr>
                        <a:t>3</a:t>
                      </a:r>
                      <a:r>
                        <a:rPr lang="zh-TW" altLang="en-US">
                          <a:effectLst/>
                        </a:rPr>
                        <a:t>樓露天區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zh-TW" altLang="en-US" dirty="0">
                          <a:effectLst/>
                        </a:rPr>
                        <a:t>以八大行星繞行太陽旋轉為主題的輻射飛椅，座椅以各行星彩繪為造型，旋轉時之離心力，如置身於銀河中神祕氛圍</a:t>
                      </a:r>
                      <a:r>
                        <a:rPr lang="en-US" altLang="zh-TW" dirty="0">
                          <a:effectLst/>
                        </a:rPr>
                        <a:t>!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/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尖叫指數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⚡⚡⚡⚡☁</a:t>
                      </a:r>
                      <a:r>
                        <a:rPr lang="zh-TW" altLang="en-US" dirty="0">
                          <a:effectLst/>
                        </a:rPr>
                        <a:t/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溫馨指數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🌞🌞🌞☁☁</a:t>
                      </a:r>
                      <a:r>
                        <a:rPr lang="zh-TW" altLang="en-US" dirty="0">
                          <a:effectLst/>
                        </a:rPr>
                        <a:t/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戀愛指數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solidFill>
                            <a:srgbClr val="444444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💗💗♡♡♡</a:t>
                      </a:r>
                      <a:endParaRPr lang="zh-TW" altLang="en-US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405299"/>
                  </a:ext>
                </a:extLst>
              </a:tr>
            </a:tbl>
          </a:graphicData>
        </a:graphic>
      </p:graphicFrame>
      <p:pic>
        <p:nvPicPr>
          <p:cNvPr id="13" name="Picture 3" descr="宇宙迴旋(輻射飛椅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950" y="2827973"/>
            <a:ext cx="2857500" cy="3249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7" name="內容版面配置區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                                       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59436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4368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180</Words>
  <Application>Microsoft Office PowerPoint</Application>
  <PresentationFormat>寬螢幕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微軟正黑體</vt:lpstr>
      <vt:lpstr>新細明體</vt:lpstr>
      <vt:lpstr>Arial</vt:lpstr>
      <vt:lpstr>Calibri</vt:lpstr>
      <vt:lpstr>Calibri Light</vt:lpstr>
      <vt:lpstr>Office 佈景主題</vt:lpstr>
      <vt:lpstr>到兒童新樂園玩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10</cp:revision>
  <dcterms:created xsi:type="dcterms:W3CDTF">2022-12-26T06:45:19Z</dcterms:created>
  <dcterms:modified xsi:type="dcterms:W3CDTF">2023-01-16T07:10:00Z</dcterms:modified>
</cp:coreProperties>
</file>