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  <a:srgbClr val="6699FF"/>
    <a:srgbClr val="CCFF33"/>
    <a:srgbClr val="FFB900"/>
    <a:srgbClr val="FF8300"/>
    <a:srgbClr val="E6E6E6"/>
    <a:srgbClr val="00B0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CA4E51-5FC6-45CB-96A4-576FF6D59AD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51708B9-C51C-406C-84F4-F4E0F6F8CD5A}">
      <dgm:prSet phldrT="[文字]"/>
      <dgm:spPr>
        <a:gradFill rotWithShape="0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lin ang="2700000" scaled="1"/>
        </a:gra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尋寶船</a:t>
          </a:r>
          <a:endParaRPr lang="en-US" altLang="zh-TW" dirty="0" smtClean="0">
            <a:solidFill>
              <a:schemeClr val="tx1"/>
            </a:solidFill>
          </a:endParaRPr>
        </a:p>
      </dgm:t>
    </dgm:pt>
    <dgm:pt modelId="{95AD5049-1E7F-4644-B3FC-79BBA93BC494}" type="parTrans" cxnId="{9686EA3D-EC13-40F6-BD71-548515800909}">
      <dgm:prSet/>
      <dgm:spPr/>
      <dgm:t>
        <a:bodyPr/>
        <a:lstStyle/>
        <a:p>
          <a:endParaRPr lang="zh-TW" altLang="en-US"/>
        </a:p>
      </dgm:t>
    </dgm:pt>
    <dgm:pt modelId="{66B304AF-EDAF-4492-8064-BC69504DDFC3}" type="sibTrans" cxnId="{9686EA3D-EC13-40F6-BD71-548515800909}">
      <dgm:prSet/>
      <dgm:spPr/>
      <dgm:t>
        <a:bodyPr/>
        <a:lstStyle/>
        <a:p>
          <a:endParaRPr lang="zh-TW" altLang="en-US"/>
        </a:p>
      </dgm:t>
    </dgm:pt>
    <dgm:pt modelId="{39CA514D-AB21-4B8B-BBA6-2A9D09293C89}">
      <dgm:prSet phldrT="[文字]"/>
      <dgm:spPr>
        <a:gradFill rotWithShape="0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lin ang="2700000" scaled="1"/>
        </a:gra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森林吼吼樹屋</a:t>
          </a:r>
          <a:endParaRPr lang="zh-TW" altLang="en-US" dirty="0">
            <a:solidFill>
              <a:schemeClr val="tx1"/>
            </a:solidFill>
          </a:endParaRPr>
        </a:p>
      </dgm:t>
    </dgm:pt>
    <dgm:pt modelId="{E635804F-33A9-414E-9676-2F1C1A35EDBB}" type="sibTrans" cxnId="{505EAF93-B7B2-49EB-A23D-60CEB335C8FB}">
      <dgm:prSet/>
      <dgm:spPr/>
      <dgm:t>
        <a:bodyPr/>
        <a:lstStyle/>
        <a:p>
          <a:endParaRPr lang="zh-TW" altLang="en-US"/>
        </a:p>
      </dgm:t>
    </dgm:pt>
    <dgm:pt modelId="{F38CFB73-4175-49EB-AFD2-1B15F7BF0B0B}" type="parTrans" cxnId="{505EAF93-B7B2-49EB-A23D-60CEB335C8FB}">
      <dgm:prSet/>
      <dgm:spPr/>
      <dgm:t>
        <a:bodyPr/>
        <a:lstStyle/>
        <a:p>
          <a:endParaRPr lang="zh-TW" altLang="en-US"/>
        </a:p>
      </dgm:t>
    </dgm:pt>
    <dgm:pt modelId="{26390B49-D9A0-402C-85DD-D078F24DAAB6}">
      <dgm:prSet phldrT="[文字]"/>
      <dgm:spPr>
        <a:gradFill flip="none" rotWithShape="1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lin ang="2700000" scaled="1"/>
          <a:tileRect/>
        </a:gra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星際飛車</a:t>
          </a:r>
          <a:endParaRPr lang="zh-TW" altLang="en-US" dirty="0">
            <a:solidFill>
              <a:schemeClr val="tx1"/>
            </a:solidFill>
          </a:endParaRPr>
        </a:p>
      </dgm:t>
    </dgm:pt>
    <dgm:pt modelId="{246EB342-26BB-476B-B5B3-C96DF948319F}" type="sibTrans" cxnId="{DCDC07AB-2514-42CE-A666-B0494BB134BF}">
      <dgm:prSet/>
      <dgm:spPr/>
      <dgm:t>
        <a:bodyPr/>
        <a:lstStyle/>
        <a:p>
          <a:endParaRPr lang="zh-TW" altLang="en-US"/>
        </a:p>
      </dgm:t>
    </dgm:pt>
    <dgm:pt modelId="{DEA2BD65-7A82-4054-A46E-63E5C5277711}" type="parTrans" cxnId="{DCDC07AB-2514-42CE-A666-B0494BB134BF}">
      <dgm:prSet/>
      <dgm:spPr/>
      <dgm:t>
        <a:bodyPr/>
        <a:lstStyle/>
        <a:p>
          <a:endParaRPr lang="zh-TW" altLang="en-US"/>
        </a:p>
      </dgm:t>
    </dgm:pt>
    <dgm:pt modelId="{EC66887B-41A5-459C-A546-6754BC0A1B12}">
      <dgm:prSet phldrT="[文字]"/>
      <dgm:spPr>
        <a:gradFill rotWithShape="0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lin ang="2700000" scaled="1"/>
        </a:gra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銀河號</a:t>
          </a:r>
          <a:endParaRPr lang="en-US" altLang="zh-TW" dirty="0" smtClean="0">
            <a:solidFill>
              <a:schemeClr val="tx1"/>
            </a:solidFill>
          </a:endParaRPr>
        </a:p>
      </dgm:t>
    </dgm:pt>
    <dgm:pt modelId="{8B43C825-9930-45C3-BDA0-5D19DD94BECB}" type="sibTrans" cxnId="{A0C20CEA-1D41-427B-A20F-4844960E7F7B}">
      <dgm:prSet/>
      <dgm:spPr/>
      <dgm:t>
        <a:bodyPr/>
        <a:lstStyle/>
        <a:p>
          <a:endParaRPr lang="zh-TW" altLang="en-US"/>
        </a:p>
      </dgm:t>
    </dgm:pt>
    <dgm:pt modelId="{8D08F133-5311-408C-99C3-D4749B194D4F}" type="parTrans" cxnId="{A0C20CEA-1D41-427B-A20F-4844960E7F7B}">
      <dgm:prSet/>
      <dgm:spPr/>
      <dgm:t>
        <a:bodyPr/>
        <a:lstStyle/>
        <a:p>
          <a:endParaRPr lang="zh-TW" altLang="en-US"/>
        </a:p>
      </dgm:t>
    </dgm:pt>
    <dgm:pt modelId="{A689E5BD-2086-4966-AE89-9EC863A70B5C}">
      <dgm:prSet phldrT="[文字]"/>
      <dgm:spPr>
        <a:gradFill rotWithShape="0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lin ang="2700000" scaled="1"/>
        </a:gra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摩天倫</a:t>
          </a:r>
          <a:endParaRPr lang="en-US" altLang="zh-TW" dirty="0" smtClean="0">
            <a:solidFill>
              <a:schemeClr val="tx1"/>
            </a:solidFill>
          </a:endParaRPr>
        </a:p>
      </dgm:t>
    </dgm:pt>
    <dgm:pt modelId="{9CA90B45-C04C-41E8-9FB4-182518A8BDC5}" type="sibTrans" cxnId="{ABE83451-131C-4639-962C-E244F5D4CC92}">
      <dgm:prSet/>
      <dgm:spPr/>
      <dgm:t>
        <a:bodyPr/>
        <a:lstStyle/>
        <a:p>
          <a:endParaRPr lang="zh-TW" altLang="en-US"/>
        </a:p>
      </dgm:t>
    </dgm:pt>
    <dgm:pt modelId="{2A82CB7D-DFDE-451A-B68B-5A9B07A13358}" type="parTrans" cxnId="{ABE83451-131C-4639-962C-E244F5D4CC92}">
      <dgm:prSet/>
      <dgm:spPr/>
      <dgm:t>
        <a:bodyPr/>
        <a:lstStyle/>
        <a:p>
          <a:endParaRPr lang="zh-TW" altLang="en-US"/>
        </a:p>
      </dgm:t>
    </dgm:pt>
    <dgm:pt modelId="{9C1FE03B-A93E-4D0C-ACEE-DBF872AD6E11}">
      <dgm:prSet phldrT="[文字]"/>
      <dgm:spPr>
        <a:gradFill rotWithShape="0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lin ang="2700000" scaled="1"/>
        </a:gra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幸運碰碰車</a:t>
          </a:r>
          <a:endParaRPr lang="en-US" altLang="zh-TW" dirty="0" smtClean="0">
            <a:solidFill>
              <a:schemeClr val="tx1"/>
            </a:solidFill>
          </a:endParaRPr>
        </a:p>
      </dgm:t>
    </dgm:pt>
    <dgm:pt modelId="{AA15AF74-9290-432D-8A10-3A5E5D51CC86}" type="sibTrans" cxnId="{DF5AFCCC-9036-45A8-BFB6-2F4A70A31A66}">
      <dgm:prSet/>
      <dgm:spPr/>
      <dgm:t>
        <a:bodyPr/>
        <a:lstStyle/>
        <a:p>
          <a:endParaRPr lang="zh-TW" altLang="en-US"/>
        </a:p>
      </dgm:t>
    </dgm:pt>
    <dgm:pt modelId="{38B15398-642C-4B85-8189-6E3E8702825D}" type="parTrans" cxnId="{DF5AFCCC-9036-45A8-BFB6-2F4A70A31A66}">
      <dgm:prSet/>
      <dgm:spPr/>
      <dgm:t>
        <a:bodyPr/>
        <a:lstStyle/>
        <a:p>
          <a:endParaRPr lang="zh-TW" altLang="en-US"/>
        </a:p>
      </dgm:t>
    </dgm:pt>
    <dgm:pt modelId="{171590F1-3DEC-4C55-A06F-D9E7BFA7FFC0}">
      <dgm:prSet phldrT="[文字]" custT="1"/>
      <dgm:spPr>
        <a:gradFill rotWithShape="0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lin ang="2700000" scaled="1"/>
        </a:gradFill>
      </dgm:spPr>
      <dgm:t>
        <a:bodyPr/>
        <a:lstStyle/>
        <a:p>
          <a:r>
            <a:rPr lang="zh-TW" altLang="en-US" sz="2400" dirty="0" smtClean="0">
              <a:solidFill>
                <a:schemeClr val="tx1"/>
              </a:solidFill>
            </a:rPr>
            <a:t>回家</a:t>
          </a:r>
          <a:endParaRPr lang="en-US" altLang="zh-TW" sz="2400" dirty="0" smtClean="0">
            <a:solidFill>
              <a:schemeClr val="tx1"/>
            </a:solidFill>
          </a:endParaRPr>
        </a:p>
      </dgm:t>
    </dgm:pt>
    <dgm:pt modelId="{C6677E11-8229-435F-BB3C-24F0CC4E34F8}" type="parTrans" cxnId="{F8C902E1-0E05-4FEF-B8E3-3649D87822D5}">
      <dgm:prSet/>
      <dgm:spPr/>
    </dgm:pt>
    <dgm:pt modelId="{93FF38CC-E991-4ED5-8B64-67840062542B}" type="sibTrans" cxnId="{F8C902E1-0E05-4FEF-B8E3-3649D87822D5}">
      <dgm:prSet/>
      <dgm:spPr/>
    </dgm:pt>
    <dgm:pt modelId="{CF0513B8-081B-4E97-AB50-610D8801DB46}" type="pres">
      <dgm:prSet presAssocID="{76CA4E51-5FC6-45CB-96A4-576FF6D59ADC}" presName="Name0" presStyleCnt="0">
        <dgm:presLayoutVars>
          <dgm:dir/>
          <dgm:resizeHandles val="exact"/>
        </dgm:presLayoutVars>
      </dgm:prSet>
      <dgm:spPr/>
    </dgm:pt>
    <dgm:pt modelId="{9B50243A-EAF7-4A53-9007-85D23EBBB37F}" type="pres">
      <dgm:prSet presAssocID="{C51708B9-C51C-406C-84F4-F4E0F6F8CD5A}" presName="node" presStyleLbl="node1" presStyleIdx="0" presStyleCnt="7" custScaleX="223338" custScaleY="251981" custLinFactX="172001" custLinFactY="200000" custLinFactNeighborX="200000" custLinFactNeighborY="20986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764E49-DC88-4985-9C80-BFB15DDB817C}" type="pres">
      <dgm:prSet presAssocID="{66B304AF-EDAF-4492-8064-BC69504DDFC3}" presName="sibTrans" presStyleLbl="sibTrans2D1" presStyleIdx="0" presStyleCnt="6"/>
      <dgm:spPr/>
      <dgm:t>
        <a:bodyPr/>
        <a:lstStyle/>
        <a:p>
          <a:endParaRPr lang="zh-TW" altLang="en-US"/>
        </a:p>
      </dgm:t>
    </dgm:pt>
    <dgm:pt modelId="{8CE7FEE7-A758-4DC4-90D9-F08EDFA7FD9F}" type="pres">
      <dgm:prSet presAssocID="{66B304AF-EDAF-4492-8064-BC69504DDFC3}" presName="connectorText" presStyleLbl="sibTrans2D1" presStyleIdx="0" presStyleCnt="6"/>
      <dgm:spPr/>
      <dgm:t>
        <a:bodyPr/>
        <a:lstStyle/>
        <a:p>
          <a:endParaRPr lang="zh-TW" altLang="en-US"/>
        </a:p>
      </dgm:t>
    </dgm:pt>
    <dgm:pt modelId="{EEB5504C-2DDF-4D9F-A8B8-28E38CDE4618}" type="pres">
      <dgm:prSet presAssocID="{39CA514D-AB21-4B8B-BBA6-2A9D09293C89}" presName="node" presStyleLbl="node1" presStyleIdx="1" presStyleCnt="7" custScaleX="225785" custScaleY="256480" custLinFactX="-16469" custLinFactY="-8437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B2AA94-B7EC-4CF7-8687-45B9A0A92995}" type="pres">
      <dgm:prSet presAssocID="{E635804F-33A9-414E-9676-2F1C1A35EDBB}" presName="sibTrans" presStyleLbl="sibTrans2D1" presStyleIdx="1" presStyleCnt="6"/>
      <dgm:spPr/>
      <dgm:t>
        <a:bodyPr/>
        <a:lstStyle/>
        <a:p>
          <a:endParaRPr lang="zh-TW" altLang="en-US"/>
        </a:p>
      </dgm:t>
    </dgm:pt>
    <dgm:pt modelId="{25200637-E797-4E8A-B77D-DD5BD5E91A02}" type="pres">
      <dgm:prSet presAssocID="{E635804F-33A9-414E-9676-2F1C1A35EDBB}" presName="connectorText" presStyleLbl="sibTrans2D1" presStyleIdx="1" presStyleCnt="6"/>
      <dgm:spPr/>
      <dgm:t>
        <a:bodyPr/>
        <a:lstStyle/>
        <a:p>
          <a:endParaRPr lang="zh-TW" altLang="en-US"/>
        </a:p>
      </dgm:t>
    </dgm:pt>
    <dgm:pt modelId="{0C67CD91-DC05-4C26-9B87-0BE9876B91C1}" type="pres">
      <dgm:prSet presAssocID="{26390B49-D9A0-402C-85DD-D078F24DAAB6}" presName="node" presStyleLbl="node1" presStyleIdx="2" presStyleCnt="7" custScaleX="171910" custScaleY="437317" custLinFactY="-175080" custLinFactNeighborX="78318" custLinFactNeighborY="-2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F72998-A231-4BEC-AF93-897F296AFAC3}" type="pres">
      <dgm:prSet presAssocID="{246EB342-26BB-476B-B5B3-C96DF948319F}" presName="sibTrans" presStyleLbl="sibTrans2D1" presStyleIdx="2" presStyleCnt="6"/>
      <dgm:spPr/>
      <dgm:t>
        <a:bodyPr/>
        <a:lstStyle/>
        <a:p>
          <a:endParaRPr lang="zh-TW" altLang="en-US"/>
        </a:p>
      </dgm:t>
    </dgm:pt>
    <dgm:pt modelId="{B8FBCFF9-1A5E-4736-AE24-C3D364B2B1BB}" type="pres">
      <dgm:prSet presAssocID="{246EB342-26BB-476B-B5B3-C96DF948319F}" presName="connectorText" presStyleLbl="sibTrans2D1" presStyleIdx="2" presStyleCnt="6"/>
      <dgm:spPr/>
      <dgm:t>
        <a:bodyPr/>
        <a:lstStyle/>
        <a:p>
          <a:endParaRPr lang="zh-TW" altLang="en-US"/>
        </a:p>
      </dgm:t>
    </dgm:pt>
    <dgm:pt modelId="{C88F0CEA-5ED1-4C8D-BE49-EF4039005011}" type="pres">
      <dgm:prSet presAssocID="{EC66887B-41A5-459C-A546-6754BC0A1B12}" presName="node" presStyleLbl="node1" presStyleIdx="3" presStyleCnt="7" custScaleX="173688" custScaleY="425753" custLinFactX="70649" custLinFactY="-179492" custLinFactNeighborX="100000" custLinFactNeighborY="-2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3B82DE-5667-4CA2-94CB-9CEE76744377}" type="pres">
      <dgm:prSet presAssocID="{8B43C825-9930-45C3-BDA0-5D19DD94BECB}" presName="sibTrans" presStyleLbl="sibTrans2D1" presStyleIdx="3" presStyleCnt="6"/>
      <dgm:spPr/>
      <dgm:t>
        <a:bodyPr/>
        <a:lstStyle/>
        <a:p>
          <a:endParaRPr lang="zh-TW" altLang="en-US"/>
        </a:p>
      </dgm:t>
    </dgm:pt>
    <dgm:pt modelId="{C8D4C041-92EB-4E37-8C85-E056BE729A40}" type="pres">
      <dgm:prSet presAssocID="{8B43C825-9930-45C3-BDA0-5D19DD94BECB}" presName="connectorText" presStyleLbl="sibTrans2D1" presStyleIdx="3" presStyleCnt="6"/>
      <dgm:spPr/>
      <dgm:t>
        <a:bodyPr/>
        <a:lstStyle/>
        <a:p>
          <a:endParaRPr lang="zh-TW" altLang="en-US"/>
        </a:p>
      </dgm:t>
    </dgm:pt>
    <dgm:pt modelId="{9C39D2BD-6F37-4840-8220-F36E9B8B8C8F}" type="pres">
      <dgm:prSet presAssocID="{A689E5BD-2086-4966-AE89-9EC863A70B5C}" presName="node" presStyleLbl="node1" presStyleIdx="4" presStyleCnt="7" custScaleX="174642" custScaleY="335477" custLinFactX="199216" custLinFactNeighborX="200000" custLinFactNeighborY="-248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61C7A4-D956-422D-BEDA-4E2BCB0F2FA7}" type="pres">
      <dgm:prSet presAssocID="{9CA90B45-C04C-41E8-9FB4-182518A8BDC5}" presName="sibTrans" presStyleLbl="sibTrans2D1" presStyleIdx="4" presStyleCnt="6"/>
      <dgm:spPr/>
      <dgm:t>
        <a:bodyPr/>
        <a:lstStyle/>
        <a:p>
          <a:endParaRPr lang="zh-TW" altLang="en-US"/>
        </a:p>
      </dgm:t>
    </dgm:pt>
    <dgm:pt modelId="{C6C31F7D-0318-4B3C-8A91-BBEAE126B0DC}" type="pres">
      <dgm:prSet presAssocID="{9CA90B45-C04C-41E8-9FB4-182518A8BDC5}" presName="connectorText" presStyleLbl="sibTrans2D1" presStyleIdx="4" presStyleCnt="6"/>
      <dgm:spPr/>
      <dgm:t>
        <a:bodyPr/>
        <a:lstStyle/>
        <a:p>
          <a:endParaRPr lang="zh-TW" altLang="en-US"/>
        </a:p>
      </dgm:t>
    </dgm:pt>
    <dgm:pt modelId="{4C7D934F-1458-4C63-87D5-CB2549FB536D}" type="pres">
      <dgm:prSet presAssocID="{9C1FE03B-A93E-4D0C-ACEE-DBF872AD6E11}" presName="node" presStyleLbl="node1" presStyleIdx="5" presStyleCnt="7" custScaleX="210608" custScaleY="324503" custLinFactX="-62207" custLinFactY="200000" custLinFactNeighborX="-100000" custLinFactNeighborY="2016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624C8E-C29C-467A-8802-98FB8769BB0C}" type="pres">
      <dgm:prSet presAssocID="{AA15AF74-9290-432D-8A10-3A5E5D51CC86}" presName="sibTrans" presStyleLbl="sibTrans2D1" presStyleIdx="5" presStyleCnt="6"/>
      <dgm:spPr/>
      <dgm:t>
        <a:bodyPr/>
        <a:lstStyle/>
        <a:p>
          <a:endParaRPr lang="zh-TW" altLang="en-US"/>
        </a:p>
      </dgm:t>
    </dgm:pt>
    <dgm:pt modelId="{7C347211-3453-4206-90B4-AB2D418B2843}" type="pres">
      <dgm:prSet presAssocID="{AA15AF74-9290-432D-8A10-3A5E5D51CC86}" presName="connectorText" presStyleLbl="sibTrans2D1" presStyleIdx="5" presStyleCnt="6"/>
      <dgm:spPr/>
      <dgm:t>
        <a:bodyPr/>
        <a:lstStyle/>
        <a:p>
          <a:endParaRPr lang="zh-TW" altLang="en-US"/>
        </a:p>
      </dgm:t>
    </dgm:pt>
    <dgm:pt modelId="{4A1F6194-6986-41CD-8594-EF5AD9B65B3E}" type="pres">
      <dgm:prSet presAssocID="{171590F1-3DEC-4C55-A06F-D9E7BFA7FFC0}" presName="node" presStyleLbl="node1" presStyleIdx="6" presStyleCnt="7" custScaleX="204948" custScaleY="460906" custLinFactX="-546296" custLinFactY="129352" custLinFactNeighborX="-600000" custLinFactNeighborY="2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E2A070B-A810-4FB9-BBA4-19D501508754}" type="presOf" srcId="{8B43C825-9930-45C3-BDA0-5D19DD94BECB}" destId="{C8D4C041-92EB-4E37-8C85-E056BE729A40}" srcOrd="1" destOrd="0" presId="urn:microsoft.com/office/officeart/2005/8/layout/process1"/>
    <dgm:cxn modelId="{ABE83451-131C-4639-962C-E244F5D4CC92}" srcId="{76CA4E51-5FC6-45CB-96A4-576FF6D59ADC}" destId="{A689E5BD-2086-4966-AE89-9EC863A70B5C}" srcOrd="4" destOrd="0" parTransId="{2A82CB7D-DFDE-451A-B68B-5A9B07A13358}" sibTransId="{9CA90B45-C04C-41E8-9FB4-182518A8BDC5}"/>
    <dgm:cxn modelId="{F3534F5E-CE52-4AD8-ACC2-779A362A5BCB}" type="presOf" srcId="{8B43C825-9930-45C3-BDA0-5D19DD94BECB}" destId="{263B82DE-5667-4CA2-94CB-9CEE76744377}" srcOrd="0" destOrd="0" presId="urn:microsoft.com/office/officeart/2005/8/layout/process1"/>
    <dgm:cxn modelId="{5DC6AD06-DD0C-45EB-BA49-0B3F3D41955A}" type="presOf" srcId="{9CA90B45-C04C-41E8-9FB4-182518A8BDC5}" destId="{A261C7A4-D956-422D-BEDA-4E2BCB0F2FA7}" srcOrd="0" destOrd="0" presId="urn:microsoft.com/office/officeart/2005/8/layout/process1"/>
    <dgm:cxn modelId="{8BBAB9C7-E75E-49C5-9FCD-27016920D514}" type="presOf" srcId="{246EB342-26BB-476B-B5B3-C96DF948319F}" destId="{33F72998-A231-4BEC-AF93-897F296AFAC3}" srcOrd="0" destOrd="0" presId="urn:microsoft.com/office/officeart/2005/8/layout/process1"/>
    <dgm:cxn modelId="{DC26C2AE-3218-4C3D-8E14-26EA04AB80A9}" type="presOf" srcId="{66B304AF-EDAF-4492-8064-BC69504DDFC3}" destId="{8CE7FEE7-A758-4DC4-90D9-F08EDFA7FD9F}" srcOrd="1" destOrd="0" presId="urn:microsoft.com/office/officeart/2005/8/layout/process1"/>
    <dgm:cxn modelId="{A2FEBCF0-FCCC-45C8-9C47-A3AA7403CF21}" type="presOf" srcId="{66B304AF-EDAF-4492-8064-BC69504DDFC3}" destId="{C8764E49-DC88-4985-9C80-BFB15DDB817C}" srcOrd="0" destOrd="0" presId="urn:microsoft.com/office/officeart/2005/8/layout/process1"/>
    <dgm:cxn modelId="{63F59776-C889-4C9B-ACBE-FB61D3B53746}" type="presOf" srcId="{E635804F-33A9-414E-9676-2F1C1A35EDBB}" destId="{D8B2AA94-B7EC-4CF7-8687-45B9A0A92995}" srcOrd="0" destOrd="0" presId="urn:microsoft.com/office/officeart/2005/8/layout/process1"/>
    <dgm:cxn modelId="{D2358E29-510E-478E-9038-4E8C5353B9AE}" type="presOf" srcId="{AA15AF74-9290-432D-8A10-3A5E5D51CC86}" destId="{A4624C8E-C29C-467A-8802-98FB8769BB0C}" srcOrd="0" destOrd="0" presId="urn:microsoft.com/office/officeart/2005/8/layout/process1"/>
    <dgm:cxn modelId="{505EAF93-B7B2-49EB-A23D-60CEB335C8FB}" srcId="{76CA4E51-5FC6-45CB-96A4-576FF6D59ADC}" destId="{39CA514D-AB21-4B8B-BBA6-2A9D09293C89}" srcOrd="1" destOrd="0" parTransId="{F38CFB73-4175-49EB-AFD2-1B15F7BF0B0B}" sibTransId="{E635804F-33A9-414E-9676-2F1C1A35EDBB}"/>
    <dgm:cxn modelId="{DF5AFCCC-9036-45A8-BFB6-2F4A70A31A66}" srcId="{76CA4E51-5FC6-45CB-96A4-576FF6D59ADC}" destId="{9C1FE03B-A93E-4D0C-ACEE-DBF872AD6E11}" srcOrd="5" destOrd="0" parTransId="{38B15398-642C-4B85-8189-6E3E8702825D}" sibTransId="{AA15AF74-9290-432D-8A10-3A5E5D51CC86}"/>
    <dgm:cxn modelId="{F8C902E1-0E05-4FEF-B8E3-3649D87822D5}" srcId="{76CA4E51-5FC6-45CB-96A4-576FF6D59ADC}" destId="{171590F1-3DEC-4C55-A06F-D9E7BFA7FFC0}" srcOrd="6" destOrd="0" parTransId="{C6677E11-8229-435F-BB3C-24F0CC4E34F8}" sibTransId="{93FF38CC-E991-4ED5-8B64-67840062542B}"/>
    <dgm:cxn modelId="{A0C20CEA-1D41-427B-A20F-4844960E7F7B}" srcId="{76CA4E51-5FC6-45CB-96A4-576FF6D59ADC}" destId="{EC66887B-41A5-459C-A546-6754BC0A1B12}" srcOrd="3" destOrd="0" parTransId="{8D08F133-5311-408C-99C3-D4749B194D4F}" sibTransId="{8B43C825-9930-45C3-BDA0-5D19DD94BECB}"/>
    <dgm:cxn modelId="{979F846C-74E7-4587-9F1D-8D39E57A1CEF}" type="presOf" srcId="{39CA514D-AB21-4B8B-BBA6-2A9D09293C89}" destId="{EEB5504C-2DDF-4D9F-A8B8-28E38CDE4618}" srcOrd="0" destOrd="0" presId="urn:microsoft.com/office/officeart/2005/8/layout/process1"/>
    <dgm:cxn modelId="{68E98AE1-5DF6-4C07-91DD-96AA27480B7E}" type="presOf" srcId="{26390B49-D9A0-402C-85DD-D078F24DAAB6}" destId="{0C67CD91-DC05-4C26-9B87-0BE9876B91C1}" srcOrd="0" destOrd="0" presId="urn:microsoft.com/office/officeart/2005/8/layout/process1"/>
    <dgm:cxn modelId="{11167424-0910-49BC-B997-A0608D402886}" type="presOf" srcId="{9C1FE03B-A93E-4D0C-ACEE-DBF872AD6E11}" destId="{4C7D934F-1458-4C63-87D5-CB2549FB536D}" srcOrd="0" destOrd="0" presId="urn:microsoft.com/office/officeart/2005/8/layout/process1"/>
    <dgm:cxn modelId="{6CEE2896-64EC-48B2-AB45-2362082EDB16}" type="presOf" srcId="{76CA4E51-5FC6-45CB-96A4-576FF6D59ADC}" destId="{CF0513B8-081B-4E97-AB50-610D8801DB46}" srcOrd="0" destOrd="0" presId="urn:microsoft.com/office/officeart/2005/8/layout/process1"/>
    <dgm:cxn modelId="{D952D806-506F-4A0A-AEE7-3908E62E461F}" type="presOf" srcId="{EC66887B-41A5-459C-A546-6754BC0A1B12}" destId="{C88F0CEA-5ED1-4C8D-BE49-EF4039005011}" srcOrd="0" destOrd="0" presId="urn:microsoft.com/office/officeart/2005/8/layout/process1"/>
    <dgm:cxn modelId="{DCDC07AB-2514-42CE-A666-B0494BB134BF}" srcId="{76CA4E51-5FC6-45CB-96A4-576FF6D59ADC}" destId="{26390B49-D9A0-402C-85DD-D078F24DAAB6}" srcOrd="2" destOrd="0" parTransId="{DEA2BD65-7A82-4054-A46E-63E5C5277711}" sibTransId="{246EB342-26BB-476B-B5B3-C96DF948319F}"/>
    <dgm:cxn modelId="{48EFA802-9BB8-4F15-83A4-E4DFCFCA53C5}" type="presOf" srcId="{E635804F-33A9-414E-9676-2F1C1A35EDBB}" destId="{25200637-E797-4E8A-B77D-DD5BD5E91A02}" srcOrd="1" destOrd="0" presId="urn:microsoft.com/office/officeart/2005/8/layout/process1"/>
    <dgm:cxn modelId="{FB66A75A-221E-4B40-AA49-3AD88EF752F0}" type="presOf" srcId="{246EB342-26BB-476B-B5B3-C96DF948319F}" destId="{B8FBCFF9-1A5E-4736-AE24-C3D364B2B1BB}" srcOrd="1" destOrd="0" presId="urn:microsoft.com/office/officeart/2005/8/layout/process1"/>
    <dgm:cxn modelId="{9686EA3D-EC13-40F6-BD71-548515800909}" srcId="{76CA4E51-5FC6-45CB-96A4-576FF6D59ADC}" destId="{C51708B9-C51C-406C-84F4-F4E0F6F8CD5A}" srcOrd="0" destOrd="0" parTransId="{95AD5049-1E7F-4644-B3FC-79BBA93BC494}" sibTransId="{66B304AF-EDAF-4492-8064-BC69504DDFC3}"/>
    <dgm:cxn modelId="{4B236469-715B-43B9-A805-AAF3CD1C9B4D}" type="presOf" srcId="{C51708B9-C51C-406C-84F4-F4E0F6F8CD5A}" destId="{9B50243A-EAF7-4A53-9007-85D23EBBB37F}" srcOrd="0" destOrd="0" presId="urn:microsoft.com/office/officeart/2005/8/layout/process1"/>
    <dgm:cxn modelId="{73547069-6E25-4888-86E9-72D69BDC640E}" type="presOf" srcId="{171590F1-3DEC-4C55-A06F-D9E7BFA7FFC0}" destId="{4A1F6194-6986-41CD-8594-EF5AD9B65B3E}" srcOrd="0" destOrd="0" presId="urn:microsoft.com/office/officeart/2005/8/layout/process1"/>
    <dgm:cxn modelId="{3E9D2320-F1C0-43B4-BE96-82A8E3C9162B}" type="presOf" srcId="{9CA90B45-C04C-41E8-9FB4-182518A8BDC5}" destId="{C6C31F7D-0318-4B3C-8A91-BBEAE126B0DC}" srcOrd="1" destOrd="0" presId="urn:microsoft.com/office/officeart/2005/8/layout/process1"/>
    <dgm:cxn modelId="{FAC34888-315D-40DB-8E17-E0B61EE926B9}" type="presOf" srcId="{A689E5BD-2086-4966-AE89-9EC863A70B5C}" destId="{9C39D2BD-6F37-4840-8220-F36E9B8B8C8F}" srcOrd="0" destOrd="0" presId="urn:microsoft.com/office/officeart/2005/8/layout/process1"/>
    <dgm:cxn modelId="{77E32C26-AA4D-4608-B5E9-539C185CA752}" type="presOf" srcId="{AA15AF74-9290-432D-8A10-3A5E5D51CC86}" destId="{7C347211-3453-4206-90B4-AB2D418B2843}" srcOrd="1" destOrd="0" presId="urn:microsoft.com/office/officeart/2005/8/layout/process1"/>
    <dgm:cxn modelId="{87D8DBBF-5B65-4BA6-A3C9-61AE4FA10488}" type="presParOf" srcId="{CF0513B8-081B-4E97-AB50-610D8801DB46}" destId="{9B50243A-EAF7-4A53-9007-85D23EBBB37F}" srcOrd="0" destOrd="0" presId="urn:microsoft.com/office/officeart/2005/8/layout/process1"/>
    <dgm:cxn modelId="{5EE61F96-C660-40A7-8B32-0543C1E8EF8F}" type="presParOf" srcId="{CF0513B8-081B-4E97-AB50-610D8801DB46}" destId="{C8764E49-DC88-4985-9C80-BFB15DDB817C}" srcOrd="1" destOrd="0" presId="urn:microsoft.com/office/officeart/2005/8/layout/process1"/>
    <dgm:cxn modelId="{15C0ACAB-FBFA-435A-935F-CF6B17A915F5}" type="presParOf" srcId="{C8764E49-DC88-4985-9C80-BFB15DDB817C}" destId="{8CE7FEE7-A758-4DC4-90D9-F08EDFA7FD9F}" srcOrd="0" destOrd="0" presId="urn:microsoft.com/office/officeart/2005/8/layout/process1"/>
    <dgm:cxn modelId="{C364571A-9C9D-48EF-8890-D3FCD2D34174}" type="presParOf" srcId="{CF0513B8-081B-4E97-AB50-610D8801DB46}" destId="{EEB5504C-2DDF-4D9F-A8B8-28E38CDE4618}" srcOrd="2" destOrd="0" presId="urn:microsoft.com/office/officeart/2005/8/layout/process1"/>
    <dgm:cxn modelId="{518296C5-CF1B-41DB-9F22-377119F3226C}" type="presParOf" srcId="{CF0513B8-081B-4E97-AB50-610D8801DB46}" destId="{D8B2AA94-B7EC-4CF7-8687-45B9A0A92995}" srcOrd="3" destOrd="0" presId="urn:microsoft.com/office/officeart/2005/8/layout/process1"/>
    <dgm:cxn modelId="{82AF3478-D067-442A-A4FF-112688FDB539}" type="presParOf" srcId="{D8B2AA94-B7EC-4CF7-8687-45B9A0A92995}" destId="{25200637-E797-4E8A-B77D-DD5BD5E91A02}" srcOrd="0" destOrd="0" presId="urn:microsoft.com/office/officeart/2005/8/layout/process1"/>
    <dgm:cxn modelId="{856B812F-9559-4281-BCD2-1AB1CCAF6F1D}" type="presParOf" srcId="{CF0513B8-081B-4E97-AB50-610D8801DB46}" destId="{0C67CD91-DC05-4C26-9B87-0BE9876B91C1}" srcOrd="4" destOrd="0" presId="urn:microsoft.com/office/officeart/2005/8/layout/process1"/>
    <dgm:cxn modelId="{0121A0F2-F06A-46C6-9818-1D4BC4766DF4}" type="presParOf" srcId="{CF0513B8-081B-4E97-AB50-610D8801DB46}" destId="{33F72998-A231-4BEC-AF93-897F296AFAC3}" srcOrd="5" destOrd="0" presId="urn:microsoft.com/office/officeart/2005/8/layout/process1"/>
    <dgm:cxn modelId="{A8F61DAB-FCFA-4BA3-B0A8-E110A378774C}" type="presParOf" srcId="{33F72998-A231-4BEC-AF93-897F296AFAC3}" destId="{B8FBCFF9-1A5E-4736-AE24-C3D364B2B1BB}" srcOrd="0" destOrd="0" presId="urn:microsoft.com/office/officeart/2005/8/layout/process1"/>
    <dgm:cxn modelId="{AC280BB3-21B4-4DEA-9C06-DA045B470C75}" type="presParOf" srcId="{CF0513B8-081B-4E97-AB50-610D8801DB46}" destId="{C88F0CEA-5ED1-4C8D-BE49-EF4039005011}" srcOrd="6" destOrd="0" presId="urn:microsoft.com/office/officeart/2005/8/layout/process1"/>
    <dgm:cxn modelId="{E41CC66C-F773-4ED0-A888-9D75F2089DBD}" type="presParOf" srcId="{CF0513B8-081B-4E97-AB50-610D8801DB46}" destId="{263B82DE-5667-4CA2-94CB-9CEE76744377}" srcOrd="7" destOrd="0" presId="urn:microsoft.com/office/officeart/2005/8/layout/process1"/>
    <dgm:cxn modelId="{9F71D4AB-7D0A-4411-B1CF-2925A570C715}" type="presParOf" srcId="{263B82DE-5667-4CA2-94CB-9CEE76744377}" destId="{C8D4C041-92EB-4E37-8C85-E056BE729A40}" srcOrd="0" destOrd="0" presId="urn:microsoft.com/office/officeart/2005/8/layout/process1"/>
    <dgm:cxn modelId="{CDCA5057-3FD1-4829-B9D5-78078DDF6F21}" type="presParOf" srcId="{CF0513B8-081B-4E97-AB50-610D8801DB46}" destId="{9C39D2BD-6F37-4840-8220-F36E9B8B8C8F}" srcOrd="8" destOrd="0" presId="urn:microsoft.com/office/officeart/2005/8/layout/process1"/>
    <dgm:cxn modelId="{DFB9FE25-A0A7-45B1-B4F3-F392CF1D7114}" type="presParOf" srcId="{CF0513B8-081B-4E97-AB50-610D8801DB46}" destId="{A261C7A4-D956-422D-BEDA-4E2BCB0F2FA7}" srcOrd="9" destOrd="0" presId="urn:microsoft.com/office/officeart/2005/8/layout/process1"/>
    <dgm:cxn modelId="{BEB31F26-6D7B-4083-B92F-5F705D7F44D6}" type="presParOf" srcId="{A261C7A4-D956-422D-BEDA-4E2BCB0F2FA7}" destId="{C6C31F7D-0318-4B3C-8A91-BBEAE126B0DC}" srcOrd="0" destOrd="0" presId="urn:microsoft.com/office/officeart/2005/8/layout/process1"/>
    <dgm:cxn modelId="{330A53B2-5310-4459-9DCC-CAFA0323E8B5}" type="presParOf" srcId="{CF0513B8-081B-4E97-AB50-610D8801DB46}" destId="{4C7D934F-1458-4C63-87D5-CB2549FB536D}" srcOrd="10" destOrd="0" presId="urn:microsoft.com/office/officeart/2005/8/layout/process1"/>
    <dgm:cxn modelId="{77497C65-E36C-4E14-876F-7E982630A43F}" type="presParOf" srcId="{CF0513B8-081B-4E97-AB50-610D8801DB46}" destId="{A4624C8E-C29C-467A-8802-98FB8769BB0C}" srcOrd="11" destOrd="0" presId="urn:microsoft.com/office/officeart/2005/8/layout/process1"/>
    <dgm:cxn modelId="{22B1EDF2-F16A-4F86-86D8-E9B105C98FAF}" type="presParOf" srcId="{A4624C8E-C29C-467A-8802-98FB8769BB0C}" destId="{7C347211-3453-4206-90B4-AB2D418B2843}" srcOrd="0" destOrd="0" presId="urn:microsoft.com/office/officeart/2005/8/layout/process1"/>
    <dgm:cxn modelId="{FF94CD63-79AD-40F5-8EE2-EAA75A9F4FE2}" type="presParOf" srcId="{CF0513B8-081B-4E97-AB50-610D8801DB46}" destId="{4A1F6194-6986-41CD-8594-EF5AD9B65B3E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50243A-EAF7-4A53-9007-85D23EBBB37F}">
      <dsp:nvSpPr>
        <dsp:cNvPr id="0" name=""/>
        <dsp:cNvSpPr/>
      </dsp:nvSpPr>
      <dsp:spPr>
        <a:xfrm>
          <a:off x="1631880" y="3277575"/>
          <a:ext cx="1444898" cy="97812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lin ang="27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solidFill>
                <a:schemeClr val="tx1"/>
              </a:solidFill>
            </a:rPr>
            <a:t>尋寶船</a:t>
          </a:r>
          <a:endParaRPr lang="en-US" altLang="zh-TW" sz="1800" kern="1200" dirty="0" smtClean="0">
            <a:solidFill>
              <a:schemeClr val="tx1"/>
            </a:solidFill>
          </a:endParaRPr>
        </a:p>
      </dsp:txBody>
      <dsp:txXfrm>
        <a:off x="1660528" y="3306223"/>
        <a:ext cx="1387602" cy="920827"/>
      </dsp:txXfrm>
    </dsp:sp>
    <dsp:sp modelId="{C8764E49-DC88-4985-9C80-BFB15DDB817C}">
      <dsp:nvSpPr>
        <dsp:cNvPr id="0" name=""/>
        <dsp:cNvSpPr/>
      </dsp:nvSpPr>
      <dsp:spPr>
        <a:xfrm rot="15717796">
          <a:off x="1936412" y="2669459"/>
          <a:ext cx="548657" cy="1604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600" kern="1200"/>
        </a:p>
      </dsp:txBody>
      <dsp:txXfrm rot="10800000">
        <a:off x="1963843" y="2725378"/>
        <a:ext cx="500524" cy="96267"/>
      </dsp:txXfrm>
    </dsp:sp>
    <dsp:sp modelId="{EEB5504C-2DDF-4D9F-A8B8-28E38CDE4618}">
      <dsp:nvSpPr>
        <dsp:cNvPr id="0" name=""/>
        <dsp:cNvSpPr/>
      </dsp:nvSpPr>
      <dsp:spPr>
        <a:xfrm>
          <a:off x="1339896" y="1256951"/>
          <a:ext cx="1460729" cy="995587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lin ang="27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solidFill>
                <a:schemeClr val="tx1"/>
              </a:solidFill>
            </a:rPr>
            <a:t>森林吼吼樹屋</a:t>
          </a:r>
          <a:endParaRPr lang="zh-TW" altLang="en-US" sz="1800" kern="1200" dirty="0">
            <a:solidFill>
              <a:schemeClr val="tx1"/>
            </a:solidFill>
          </a:endParaRPr>
        </a:p>
      </dsp:txBody>
      <dsp:txXfrm>
        <a:off x="1369056" y="1286111"/>
        <a:ext cx="1402409" cy="937267"/>
      </dsp:txXfrm>
    </dsp:sp>
    <dsp:sp modelId="{D8B2AA94-B7EC-4CF7-8687-45B9A0A92995}">
      <dsp:nvSpPr>
        <dsp:cNvPr id="0" name=""/>
        <dsp:cNvSpPr/>
      </dsp:nvSpPr>
      <dsp:spPr>
        <a:xfrm rot="20207677">
          <a:off x="2988036" y="1178863"/>
          <a:ext cx="476767" cy="1604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600" kern="1200"/>
        </a:p>
      </dsp:txBody>
      <dsp:txXfrm>
        <a:off x="2989983" y="1220435"/>
        <a:ext cx="428634" cy="96267"/>
      </dsp:txXfrm>
    </dsp:sp>
    <dsp:sp modelId="{0C67CD91-DC05-4C26-9B87-0BE9876B91C1}">
      <dsp:nvSpPr>
        <dsp:cNvPr id="0" name=""/>
        <dsp:cNvSpPr/>
      </dsp:nvSpPr>
      <dsp:spPr>
        <a:xfrm>
          <a:off x="3627411" y="0"/>
          <a:ext cx="1112181" cy="1697548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lin ang="27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solidFill>
                <a:schemeClr val="tx1"/>
              </a:solidFill>
            </a:rPr>
            <a:t>星際飛車</a:t>
          </a:r>
          <a:endParaRPr lang="zh-TW" altLang="en-US" sz="1800" kern="1200" dirty="0">
            <a:solidFill>
              <a:schemeClr val="tx1"/>
            </a:solidFill>
          </a:endParaRPr>
        </a:p>
      </dsp:txBody>
      <dsp:txXfrm>
        <a:off x="3659986" y="32575"/>
        <a:ext cx="1047031" cy="1632398"/>
      </dsp:txXfrm>
    </dsp:sp>
    <dsp:sp modelId="{33F72998-A231-4BEC-AF93-897F296AFAC3}">
      <dsp:nvSpPr>
        <dsp:cNvPr id="0" name=""/>
        <dsp:cNvSpPr/>
      </dsp:nvSpPr>
      <dsp:spPr>
        <a:xfrm rot="21559176">
          <a:off x="4932568" y="757226"/>
          <a:ext cx="409167" cy="1604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600" kern="1200"/>
        </a:p>
      </dsp:txBody>
      <dsp:txXfrm>
        <a:off x="4932570" y="789601"/>
        <a:ext cx="361034" cy="96267"/>
      </dsp:txXfrm>
    </dsp:sp>
    <dsp:sp modelId="{C88F0CEA-5ED1-4C8D-BE49-EF4039005011}">
      <dsp:nvSpPr>
        <dsp:cNvPr id="0" name=""/>
        <dsp:cNvSpPr/>
      </dsp:nvSpPr>
      <dsp:spPr>
        <a:xfrm>
          <a:off x="5511552" y="0"/>
          <a:ext cx="1123684" cy="165266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lin ang="27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solidFill>
                <a:schemeClr val="tx1"/>
              </a:solidFill>
            </a:rPr>
            <a:t>銀河號</a:t>
          </a:r>
          <a:endParaRPr lang="en-US" altLang="zh-TW" sz="1800" kern="1200" dirty="0" smtClean="0">
            <a:solidFill>
              <a:schemeClr val="tx1"/>
            </a:solidFill>
          </a:endParaRPr>
        </a:p>
      </dsp:txBody>
      <dsp:txXfrm>
        <a:off x="5544464" y="32912"/>
        <a:ext cx="1057860" cy="1586836"/>
      </dsp:txXfrm>
    </dsp:sp>
    <dsp:sp modelId="{263B82DE-5667-4CA2-94CB-9CEE76744377}">
      <dsp:nvSpPr>
        <dsp:cNvPr id="0" name=""/>
        <dsp:cNvSpPr/>
      </dsp:nvSpPr>
      <dsp:spPr>
        <a:xfrm rot="1704914">
          <a:off x="6923590" y="1426062"/>
          <a:ext cx="813110" cy="1604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600" kern="1200"/>
        </a:p>
      </dsp:txBody>
      <dsp:txXfrm>
        <a:off x="6926489" y="1446699"/>
        <a:ext cx="764977" cy="96267"/>
      </dsp:txXfrm>
    </dsp:sp>
    <dsp:sp modelId="{9C39D2BD-6F37-4840-8220-F36E9B8B8C8F}">
      <dsp:nvSpPr>
        <dsp:cNvPr id="0" name=""/>
        <dsp:cNvSpPr/>
      </dsp:nvSpPr>
      <dsp:spPr>
        <a:xfrm>
          <a:off x="7984573" y="1514890"/>
          <a:ext cx="1129856" cy="130223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lin ang="27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solidFill>
                <a:schemeClr val="tx1"/>
              </a:solidFill>
            </a:rPr>
            <a:t>摩天倫</a:t>
          </a:r>
          <a:endParaRPr lang="en-US" altLang="zh-TW" sz="1800" kern="1200" dirty="0" smtClean="0">
            <a:solidFill>
              <a:schemeClr val="tx1"/>
            </a:solidFill>
          </a:endParaRPr>
        </a:p>
      </dsp:txBody>
      <dsp:txXfrm>
        <a:off x="8017665" y="1547982"/>
        <a:ext cx="1063672" cy="1236048"/>
      </dsp:txXfrm>
    </dsp:sp>
    <dsp:sp modelId="{A261C7A4-D956-422D-BEDA-4E2BCB0F2FA7}">
      <dsp:nvSpPr>
        <dsp:cNvPr id="0" name=""/>
        <dsp:cNvSpPr/>
      </dsp:nvSpPr>
      <dsp:spPr>
        <a:xfrm rot="7305122">
          <a:off x="7973462" y="2878309"/>
          <a:ext cx="171141" cy="1604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600" kern="1200"/>
        </a:p>
      </dsp:txBody>
      <dsp:txXfrm rot="10800000">
        <a:off x="8010193" y="2889933"/>
        <a:ext cx="123008" cy="96267"/>
      </dsp:txXfrm>
    </dsp:sp>
    <dsp:sp modelId="{4C7D934F-1458-4C63-87D5-CB2549FB536D}">
      <dsp:nvSpPr>
        <dsp:cNvPr id="0" name=""/>
        <dsp:cNvSpPr/>
      </dsp:nvSpPr>
      <dsp:spPr>
        <a:xfrm>
          <a:off x="6905573" y="3091703"/>
          <a:ext cx="1362540" cy="1259634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lin ang="27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solidFill>
                <a:schemeClr val="tx1"/>
              </a:solidFill>
            </a:rPr>
            <a:t>幸運碰碰車</a:t>
          </a:r>
          <a:endParaRPr lang="en-US" altLang="zh-TW" sz="1800" kern="1200" dirty="0" smtClean="0">
            <a:solidFill>
              <a:schemeClr val="tx1"/>
            </a:solidFill>
          </a:endParaRPr>
        </a:p>
      </dsp:txBody>
      <dsp:txXfrm>
        <a:off x="6942466" y="3128596"/>
        <a:ext cx="1288754" cy="1185848"/>
      </dsp:txXfrm>
    </dsp:sp>
    <dsp:sp modelId="{A4624C8E-C29C-467A-8802-98FB8769BB0C}">
      <dsp:nvSpPr>
        <dsp:cNvPr id="0" name=""/>
        <dsp:cNvSpPr/>
      </dsp:nvSpPr>
      <dsp:spPr>
        <a:xfrm rot="11124684">
          <a:off x="5750583" y="3504632"/>
          <a:ext cx="787117" cy="1604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600" kern="1200"/>
        </a:p>
      </dsp:txBody>
      <dsp:txXfrm rot="10800000">
        <a:off x="5798609" y="3538991"/>
        <a:ext cx="738984" cy="96267"/>
      </dsp:txXfrm>
    </dsp:sp>
    <dsp:sp modelId="{4A1F6194-6986-41CD-8594-EF5AD9B65B3E}">
      <dsp:nvSpPr>
        <dsp:cNvPr id="0" name=""/>
        <dsp:cNvSpPr/>
      </dsp:nvSpPr>
      <dsp:spPr>
        <a:xfrm>
          <a:off x="4101143" y="2559568"/>
          <a:ext cx="1325923" cy="1789115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lin ang="27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chemeClr val="tx1"/>
              </a:solidFill>
            </a:rPr>
            <a:t>回家</a:t>
          </a:r>
          <a:endParaRPr lang="en-US" altLang="zh-TW" sz="2400" kern="1200" dirty="0" smtClean="0">
            <a:solidFill>
              <a:schemeClr val="tx1"/>
            </a:solidFill>
          </a:endParaRPr>
        </a:p>
      </dsp:txBody>
      <dsp:txXfrm>
        <a:off x="4139978" y="2598403"/>
        <a:ext cx="1248253" cy="17114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FFB90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CCFF3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78DF-F195-4FF7-855A-2436778EFD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FA4C-3DE6-447C-A4A4-E0B7A59532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5646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78DF-F195-4FF7-855A-2436778EFD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FA4C-3DE6-447C-A4A4-E0B7A59532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2094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78DF-F195-4FF7-855A-2436778EFD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FA4C-3DE6-447C-A4A4-E0B7A59532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367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78DF-F195-4FF7-855A-2436778EFD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FA4C-3DE6-447C-A4A4-E0B7A59532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9773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78DF-F195-4FF7-855A-2436778EFD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FA4C-3DE6-447C-A4A4-E0B7A59532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9062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78DF-F195-4FF7-855A-2436778EFD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FA4C-3DE6-447C-A4A4-E0B7A59532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066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78DF-F195-4FF7-855A-2436778EFD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FA4C-3DE6-447C-A4A4-E0B7A59532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4402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78DF-F195-4FF7-855A-2436778EFD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FA4C-3DE6-447C-A4A4-E0B7A59532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3426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78DF-F195-4FF7-855A-2436778EFD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FA4C-3DE6-447C-A4A4-E0B7A59532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590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78DF-F195-4FF7-855A-2436778EFD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FA4C-3DE6-447C-A4A4-E0B7A59532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802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78DF-F195-4FF7-855A-2436778EFD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FA4C-3DE6-447C-A4A4-E0B7A59532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0415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A78DF-F195-4FF7-855A-2436778EFD7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DFA4C-3DE6-447C-A4A4-E0B7A59532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16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6699FF"/>
          </a:solidFill>
          <a:latin typeface="文鼎中特標準宋體" panose="020B0602010101010101" pitchFamily="34" charset="-120"/>
          <a:ea typeface="文鼎中特標準宋體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FFCC"/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FFCC"/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FFCC"/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FFCC"/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FFCC"/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     吳總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5927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31000">
              <a:srgbClr val="FFFF00"/>
            </a:gs>
            <a:gs pos="16000">
              <a:srgbClr val="FFC000"/>
            </a:gs>
            <a:gs pos="47000">
              <a:srgbClr val="00B050"/>
            </a:gs>
            <a:gs pos="97000">
              <a:srgbClr val="7030A0"/>
            </a:gs>
            <a:gs pos="81000">
              <a:srgbClr val="002060"/>
            </a:gs>
            <a:gs pos="64000">
              <a:srgbClr val="00B0F0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548189"/>
              </p:ext>
            </p:extLst>
          </p:nvPr>
        </p:nvGraphicFramePr>
        <p:xfrm>
          <a:off x="1794803" y="142340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413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6535773"/>
              </p:ext>
            </p:extLst>
          </p:nvPr>
        </p:nvGraphicFramePr>
        <p:xfrm>
          <a:off x="838200" y="1825625"/>
          <a:ext cx="11118275" cy="395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8325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88325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88325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88325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88325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88325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88325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4971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0423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4888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人</a:t>
                      </a: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含</a:t>
                      </a: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b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以上</a:t>
                      </a: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blipFill>
                      <a:blip r:embed="rId5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30 (7</a:t>
                      </a:r>
                      <a:r>
                        <a:rPr lang="zh-TW" altLang="en-US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項</a:t>
                      </a:r>
                      <a:r>
                        <a:rPr lang="en-US" altLang="zh-TW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blipFill>
                      <a:blip r:embed="rId6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blipFill>
                      <a:blip r:embed="rId7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4888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blipFill>
                      <a:blip r:embed="rId6"/>
                      <a:tile tx="0" ty="0" sx="100000" sy="100000" flip="none" algn="tl"/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053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叢林吼吼吼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TW" dirty="0"/>
              <a:t>1</a:t>
            </a:r>
            <a:r>
              <a:rPr lang="zh-TW" altLang="en-US" dirty="0"/>
              <a:t>樓露天區	叢林樹屋為造型，座艙可上下昇降，體驗自由落體速度快感。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800" y="0"/>
            <a:ext cx="5554069" cy="69494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1420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尋寶</a:t>
            </a:r>
            <a:r>
              <a:rPr lang="zh-TW" altLang="en-US" dirty="0"/>
              <a:t>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樓夢想海	仿木造古戰船的造型，以左右擺盪凌空飛渡，體驗離心力的刺激感。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800" y="640080"/>
            <a:ext cx="5971902" cy="570762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prstDash val="sysDot"/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94415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TW" dirty="0"/>
              <a:t>3</a:t>
            </a:r>
            <a:r>
              <a:rPr lang="zh-TW" altLang="en-US" dirty="0"/>
              <a:t>樓露天區	以科幻造型的雲霄飛車，迴旋於軌道上體驗刺激的速度感。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97781" y="1027906"/>
            <a:ext cx="5614276" cy="48201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tx1"/>
            </a:solidFill>
            <a:prstDash val="sysDot"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261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94508" y="1690688"/>
            <a:ext cx="10515600" cy="4351338"/>
          </a:xfrm>
        </p:spPr>
        <p:txBody>
          <a:bodyPr>
            <a:normAutofit/>
          </a:bodyPr>
          <a:lstStyle/>
          <a:p>
            <a:r>
              <a:rPr lang="zh-TW" altLang="en-US" sz="8800" dirty="0"/>
              <a:t>兒童新樂園</a:t>
            </a:r>
            <a:r>
              <a:rPr lang="en-US" altLang="zh-TW" sz="8800" dirty="0" smtClean="0"/>
              <a:t>https</a:t>
            </a:r>
            <a:r>
              <a:rPr lang="en-US" altLang="zh-TW" sz="8800" dirty="0"/>
              <a:t>://www.tcap.taipei/</a:t>
            </a:r>
            <a:endParaRPr lang="zh-TW" altLang="en-US" sz="8800" dirty="0"/>
          </a:p>
        </p:txBody>
      </p:sp>
    </p:spTree>
    <p:extLst>
      <p:ext uri="{BB962C8B-B14F-4D97-AF65-F5344CB8AC3E}">
        <p14:creationId xmlns:p14="http://schemas.microsoft.com/office/powerpoint/2010/main" val="149722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8931" y="0"/>
            <a:ext cx="10515600" cy="1325563"/>
          </a:xfrm>
        </p:spPr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01782" y="1163411"/>
            <a:ext cx="9588137" cy="5393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24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213</Words>
  <Application>Microsoft Office PowerPoint</Application>
  <PresentationFormat>寬螢幕</PresentationFormat>
  <Paragraphs>45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文鼎中特標準宋體</vt:lpstr>
      <vt:lpstr>文鼎海報體</vt:lpstr>
      <vt:lpstr>文鼎新潮ＰＯＰ體P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叢林吼吼吼</vt:lpstr>
      <vt:lpstr>尋寶船</vt:lpstr>
      <vt:lpstr>魔法星際飛車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2022-12-26T06:45:06Z</dcterms:created>
  <dcterms:modified xsi:type="dcterms:W3CDTF">2023-01-16T06:54:53Z</dcterms:modified>
</cp:coreProperties>
</file>